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5125700" cy="10693400"/>
  <p:notesSz cx="151257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>
        <p:scale>
          <a:sx n="63" d="100"/>
          <a:sy n="63" d="100"/>
        </p:scale>
        <p:origin x="-594" y="1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003"/>
            <a:ext cx="7559992" cy="944999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99997" y="10145016"/>
            <a:ext cx="1800225" cy="187325"/>
          </a:xfrm>
          <a:custGeom>
            <a:avLst/>
            <a:gdLst/>
            <a:ahLst/>
            <a:cxnLst/>
            <a:rect l="l" t="t" r="r" b="b"/>
            <a:pathLst>
              <a:path w="1800225" h="187325">
                <a:moveTo>
                  <a:pt x="806500" y="3492"/>
                </a:moveTo>
                <a:lnTo>
                  <a:pt x="774001" y="3492"/>
                </a:lnTo>
                <a:lnTo>
                  <a:pt x="848499" y="183489"/>
                </a:lnTo>
                <a:lnTo>
                  <a:pt x="852004" y="186982"/>
                </a:lnTo>
                <a:lnTo>
                  <a:pt x="855497" y="183489"/>
                </a:lnTo>
                <a:lnTo>
                  <a:pt x="884570" y="113245"/>
                </a:lnTo>
                <a:lnTo>
                  <a:pt x="852004" y="113245"/>
                </a:lnTo>
                <a:lnTo>
                  <a:pt x="806500" y="3492"/>
                </a:lnTo>
                <a:close/>
              </a:path>
              <a:path w="1800225" h="187325">
                <a:moveTo>
                  <a:pt x="929995" y="3492"/>
                </a:moveTo>
                <a:lnTo>
                  <a:pt x="897509" y="3492"/>
                </a:lnTo>
                <a:lnTo>
                  <a:pt x="852004" y="113245"/>
                </a:lnTo>
                <a:lnTo>
                  <a:pt x="884570" y="113245"/>
                </a:lnTo>
                <a:lnTo>
                  <a:pt x="929995" y="3492"/>
                </a:lnTo>
                <a:close/>
              </a:path>
              <a:path w="1800225" h="187325">
                <a:moveTo>
                  <a:pt x="602500" y="138480"/>
                </a:moveTo>
                <a:lnTo>
                  <a:pt x="579996" y="161493"/>
                </a:lnTo>
                <a:lnTo>
                  <a:pt x="585330" y="167652"/>
                </a:lnTo>
                <a:lnTo>
                  <a:pt x="590613" y="172415"/>
                </a:lnTo>
                <a:lnTo>
                  <a:pt x="629780" y="185242"/>
                </a:lnTo>
                <a:lnTo>
                  <a:pt x="640994" y="185242"/>
                </a:lnTo>
                <a:lnTo>
                  <a:pt x="678903" y="162191"/>
                </a:lnTo>
                <a:lnTo>
                  <a:pt x="683500" y="154736"/>
                </a:lnTo>
                <a:lnTo>
                  <a:pt x="632409" y="154736"/>
                </a:lnTo>
                <a:lnTo>
                  <a:pt x="625081" y="153733"/>
                </a:lnTo>
                <a:lnTo>
                  <a:pt x="621550" y="152412"/>
                </a:lnTo>
                <a:lnTo>
                  <a:pt x="614786" y="148120"/>
                </a:lnTo>
                <a:lnTo>
                  <a:pt x="612076" y="146329"/>
                </a:lnTo>
                <a:lnTo>
                  <a:pt x="610247" y="144983"/>
                </a:lnTo>
                <a:lnTo>
                  <a:pt x="602500" y="138480"/>
                </a:lnTo>
                <a:close/>
              </a:path>
              <a:path w="1800225" h="187325">
                <a:moveTo>
                  <a:pt x="643001" y="3492"/>
                </a:moveTo>
                <a:lnTo>
                  <a:pt x="634492" y="3492"/>
                </a:lnTo>
                <a:lnTo>
                  <a:pt x="627367" y="4737"/>
                </a:lnTo>
                <a:lnTo>
                  <a:pt x="591803" y="39649"/>
                </a:lnTo>
                <a:lnTo>
                  <a:pt x="591743" y="39776"/>
                </a:lnTo>
                <a:lnTo>
                  <a:pt x="590257" y="46481"/>
                </a:lnTo>
                <a:lnTo>
                  <a:pt x="590257" y="58153"/>
                </a:lnTo>
                <a:lnTo>
                  <a:pt x="608253" y="92240"/>
                </a:lnTo>
                <a:lnTo>
                  <a:pt x="610755" y="93738"/>
                </a:lnTo>
                <a:lnTo>
                  <a:pt x="613079" y="95237"/>
                </a:lnTo>
                <a:lnTo>
                  <a:pt x="616127" y="97027"/>
                </a:lnTo>
                <a:lnTo>
                  <a:pt x="638581" y="109410"/>
                </a:lnTo>
                <a:lnTo>
                  <a:pt x="642747" y="111734"/>
                </a:lnTo>
                <a:lnTo>
                  <a:pt x="655866" y="130352"/>
                </a:lnTo>
                <a:lnTo>
                  <a:pt x="655955" y="132613"/>
                </a:lnTo>
                <a:lnTo>
                  <a:pt x="632409" y="154736"/>
                </a:lnTo>
                <a:lnTo>
                  <a:pt x="683500" y="154736"/>
                </a:lnTo>
                <a:lnTo>
                  <a:pt x="688784" y="142189"/>
                </a:lnTo>
                <a:lnTo>
                  <a:pt x="690257" y="134988"/>
                </a:lnTo>
                <a:lnTo>
                  <a:pt x="690257" y="119989"/>
                </a:lnTo>
                <a:lnTo>
                  <a:pt x="667131" y="87820"/>
                </a:lnTo>
                <a:lnTo>
                  <a:pt x="655167" y="81241"/>
                </a:lnTo>
                <a:lnTo>
                  <a:pt x="652500" y="79730"/>
                </a:lnTo>
                <a:lnTo>
                  <a:pt x="649998" y="78409"/>
                </a:lnTo>
                <a:lnTo>
                  <a:pt x="647915" y="77241"/>
                </a:lnTo>
                <a:lnTo>
                  <a:pt x="644588" y="75234"/>
                </a:lnTo>
                <a:lnTo>
                  <a:pt x="640207" y="72656"/>
                </a:lnTo>
                <a:lnTo>
                  <a:pt x="638784" y="71780"/>
                </a:lnTo>
                <a:lnTo>
                  <a:pt x="634326" y="68897"/>
                </a:lnTo>
                <a:lnTo>
                  <a:pt x="632498" y="67741"/>
                </a:lnTo>
                <a:lnTo>
                  <a:pt x="629158" y="65570"/>
                </a:lnTo>
                <a:lnTo>
                  <a:pt x="626579" y="63118"/>
                </a:lnTo>
                <a:lnTo>
                  <a:pt x="622909" y="57607"/>
                </a:lnTo>
                <a:lnTo>
                  <a:pt x="622160" y="54241"/>
                </a:lnTo>
                <a:lnTo>
                  <a:pt x="622503" y="50228"/>
                </a:lnTo>
                <a:lnTo>
                  <a:pt x="622735" y="46481"/>
                </a:lnTo>
                <a:lnTo>
                  <a:pt x="622833" y="44894"/>
                </a:lnTo>
                <a:lnTo>
                  <a:pt x="625043" y="40360"/>
                </a:lnTo>
                <a:lnTo>
                  <a:pt x="633209" y="32867"/>
                </a:lnTo>
                <a:lnTo>
                  <a:pt x="637832" y="30987"/>
                </a:lnTo>
                <a:lnTo>
                  <a:pt x="681244" y="30987"/>
                </a:lnTo>
                <a:lnTo>
                  <a:pt x="686244" y="25984"/>
                </a:lnTo>
                <a:lnTo>
                  <a:pt x="649517" y="3881"/>
                </a:lnTo>
                <a:lnTo>
                  <a:pt x="643001" y="3492"/>
                </a:lnTo>
                <a:close/>
              </a:path>
              <a:path w="1800225" h="187325">
                <a:moveTo>
                  <a:pt x="681244" y="30987"/>
                </a:moveTo>
                <a:lnTo>
                  <a:pt x="647331" y="30987"/>
                </a:lnTo>
                <a:lnTo>
                  <a:pt x="651332" y="32118"/>
                </a:lnTo>
                <a:lnTo>
                  <a:pt x="658660" y="36614"/>
                </a:lnTo>
                <a:lnTo>
                  <a:pt x="661416" y="39649"/>
                </a:lnTo>
                <a:lnTo>
                  <a:pt x="663244" y="43484"/>
                </a:lnTo>
                <a:lnTo>
                  <a:pt x="668756" y="43484"/>
                </a:lnTo>
                <a:lnTo>
                  <a:pt x="681244" y="30987"/>
                </a:lnTo>
                <a:close/>
              </a:path>
              <a:path w="1800225" h="187325">
                <a:moveTo>
                  <a:pt x="1169987" y="3492"/>
                </a:moveTo>
                <a:lnTo>
                  <a:pt x="1143495" y="3492"/>
                </a:lnTo>
                <a:lnTo>
                  <a:pt x="1140002" y="6997"/>
                </a:lnTo>
                <a:lnTo>
                  <a:pt x="1140002" y="183489"/>
                </a:lnTo>
                <a:lnTo>
                  <a:pt x="1166495" y="183489"/>
                </a:lnTo>
                <a:lnTo>
                  <a:pt x="1169987" y="179984"/>
                </a:lnTo>
                <a:lnTo>
                  <a:pt x="1169987" y="3492"/>
                </a:lnTo>
                <a:close/>
              </a:path>
              <a:path w="1800225" h="187325">
                <a:moveTo>
                  <a:pt x="986497" y="3492"/>
                </a:moveTo>
                <a:lnTo>
                  <a:pt x="963498" y="3492"/>
                </a:lnTo>
                <a:lnTo>
                  <a:pt x="960005" y="6997"/>
                </a:lnTo>
                <a:lnTo>
                  <a:pt x="960005" y="131825"/>
                </a:lnTo>
                <a:lnTo>
                  <a:pt x="961580" y="139611"/>
                </a:lnTo>
                <a:lnTo>
                  <a:pt x="983043" y="171284"/>
                </a:lnTo>
                <a:lnTo>
                  <a:pt x="1011669" y="183489"/>
                </a:lnTo>
                <a:lnTo>
                  <a:pt x="1028331" y="183489"/>
                </a:lnTo>
                <a:lnTo>
                  <a:pt x="1067790" y="160451"/>
                </a:lnTo>
                <a:lnTo>
                  <a:pt x="1072355" y="153492"/>
                </a:lnTo>
                <a:lnTo>
                  <a:pt x="1015834" y="153492"/>
                </a:lnTo>
                <a:lnTo>
                  <a:pt x="1011948" y="152704"/>
                </a:lnTo>
                <a:lnTo>
                  <a:pt x="990003" y="127660"/>
                </a:lnTo>
                <a:lnTo>
                  <a:pt x="990003" y="6997"/>
                </a:lnTo>
                <a:lnTo>
                  <a:pt x="986497" y="3492"/>
                </a:lnTo>
                <a:close/>
              </a:path>
              <a:path w="1800225" h="187325">
                <a:moveTo>
                  <a:pt x="1076502" y="3492"/>
                </a:moveTo>
                <a:lnTo>
                  <a:pt x="1053503" y="3492"/>
                </a:lnTo>
                <a:lnTo>
                  <a:pt x="1049997" y="6997"/>
                </a:lnTo>
                <a:lnTo>
                  <a:pt x="1049997" y="127660"/>
                </a:lnTo>
                <a:lnTo>
                  <a:pt x="1049210" y="131521"/>
                </a:lnTo>
                <a:lnTo>
                  <a:pt x="1024166" y="153492"/>
                </a:lnTo>
                <a:lnTo>
                  <a:pt x="1072355" y="153492"/>
                </a:lnTo>
                <a:lnTo>
                  <a:pt x="1078420" y="139611"/>
                </a:lnTo>
                <a:lnTo>
                  <a:pt x="1079995" y="131825"/>
                </a:lnTo>
                <a:lnTo>
                  <a:pt x="1079995" y="6997"/>
                </a:lnTo>
                <a:lnTo>
                  <a:pt x="1076502" y="3492"/>
                </a:lnTo>
                <a:close/>
              </a:path>
              <a:path w="1800225" h="187325">
                <a:moveTo>
                  <a:pt x="540004" y="3492"/>
                </a:moveTo>
                <a:lnTo>
                  <a:pt x="513499" y="3492"/>
                </a:lnTo>
                <a:lnTo>
                  <a:pt x="510006" y="6997"/>
                </a:lnTo>
                <a:lnTo>
                  <a:pt x="510006" y="183489"/>
                </a:lnTo>
                <a:lnTo>
                  <a:pt x="536498" y="183489"/>
                </a:lnTo>
                <a:lnTo>
                  <a:pt x="540004" y="179984"/>
                </a:lnTo>
                <a:lnTo>
                  <a:pt x="540004" y="3492"/>
                </a:lnTo>
                <a:close/>
              </a:path>
              <a:path w="1800225" h="187325">
                <a:moveTo>
                  <a:pt x="356501" y="3492"/>
                </a:moveTo>
                <a:lnTo>
                  <a:pt x="333489" y="3492"/>
                </a:lnTo>
                <a:lnTo>
                  <a:pt x="329996" y="6997"/>
                </a:lnTo>
                <a:lnTo>
                  <a:pt x="329996" y="131825"/>
                </a:lnTo>
                <a:lnTo>
                  <a:pt x="331571" y="139611"/>
                </a:lnTo>
                <a:lnTo>
                  <a:pt x="353034" y="171284"/>
                </a:lnTo>
                <a:lnTo>
                  <a:pt x="381660" y="183489"/>
                </a:lnTo>
                <a:lnTo>
                  <a:pt x="398335" y="183489"/>
                </a:lnTo>
                <a:lnTo>
                  <a:pt x="437781" y="160451"/>
                </a:lnTo>
                <a:lnTo>
                  <a:pt x="442358" y="153492"/>
                </a:lnTo>
                <a:lnTo>
                  <a:pt x="385838" y="153492"/>
                </a:lnTo>
                <a:lnTo>
                  <a:pt x="381952" y="152704"/>
                </a:lnTo>
                <a:lnTo>
                  <a:pt x="360006" y="127660"/>
                </a:lnTo>
                <a:lnTo>
                  <a:pt x="360006" y="6997"/>
                </a:lnTo>
                <a:lnTo>
                  <a:pt x="356501" y="3492"/>
                </a:lnTo>
                <a:close/>
              </a:path>
              <a:path w="1800225" h="187325">
                <a:moveTo>
                  <a:pt x="446506" y="3492"/>
                </a:moveTo>
                <a:lnTo>
                  <a:pt x="423506" y="3492"/>
                </a:lnTo>
                <a:lnTo>
                  <a:pt x="419989" y="6997"/>
                </a:lnTo>
                <a:lnTo>
                  <a:pt x="419989" y="127660"/>
                </a:lnTo>
                <a:lnTo>
                  <a:pt x="419201" y="131521"/>
                </a:lnTo>
                <a:lnTo>
                  <a:pt x="394157" y="153492"/>
                </a:lnTo>
                <a:lnTo>
                  <a:pt x="442358" y="153492"/>
                </a:lnTo>
                <a:lnTo>
                  <a:pt x="448411" y="139611"/>
                </a:lnTo>
                <a:lnTo>
                  <a:pt x="449999" y="131825"/>
                </a:lnTo>
                <a:lnTo>
                  <a:pt x="449999" y="6997"/>
                </a:lnTo>
                <a:lnTo>
                  <a:pt x="446506" y="3492"/>
                </a:lnTo>
                <a:close/>
              </a:path>
              <a:path w="1800225" h="187325">
                <a:moveTo>
                  <a:pt x="1529994" y="3492"/>
                </a:moveTo>
                <a:lnTo>
                  <a:pt x="1486952" y="14486"/>
                </a:lnTo>
                <a:lnTo>
                  <a:pt x="1455494" y="43054"/>
                </a:lnTo>
                <a:lnTo>
                  <a:pt x="1440445" y="84259"/>
                </a:lnTo>
                <a:lnTo>
                  <a:pt x="1440002" y="93484"/>
                </a:lnTo>
                <a:lnTo>
                  <a:pt x="1440403" y="101828"/>
                </a:lnTo>
                <a:lnTo>
                  <a:pt x="1440445" y="102716"/>
                </a:lnTo>
                <a:lnTo>
                  <a:pt x="1455494" y="143924"/>
                </a:lnTo>
                <a:lnTo>
                  <a:pt x="1486952" y="172485"/>
                </a:lnTo>
                <a:lnTo>
                  <a:pt x="1529994" y="183489"/>
                </a:lnTo>
                <a:lnTo>
                  <a:pt x="1539219" y="183044"/>
                </a:lnTo>
                <a:lnTo>
                  <a:pt x="1580434" y="167987"/>
                </a:lnTo>
                <a:lnTo>
                  <a:pt x="1596920" y="153492"/>
                </a:lnTo>
                <a:lnTo>
                  <a:pt x="1521663" y="153492"/>
                </a:lnTo>
                <a:lnTo>
                  <a:pt x="1513865" y="151904"/>
                </a:lnTo>
                <a:lnTo>
                  <a:pt x="1482217" y="130454"/>
                </a:lnTo>
                <a:lnTo>
                  <a:pt x="1469986" y="101828"/>
                </a:lnTo>
                <a:lnTo>
                  <a:pt x="1469986" y="85153"/>
                </a:lnTo>
                <a:lnTo>
                  <a:pt x="1493037" y="45707"/>
                </a:lnTo>
                <a:lnTo>
                  <a:pt x="1521663" y="33489"/>
                </a:lnTo>
                <a:lnTo>
                  <a:pt x="1596920" y="33489"/>
                </a:lnTo>
                <a:lnTo>
                  <a:pt x="1593621" y="29857"/>
                </a:lnTo>
                <a:lnTo>
                  <a:pt x="1556783" y="7500"/>
                </a:lnTo>
                <a:lnTo>
                  <a:pt x="1539219" y="3937"/>
                </a:lnTo>
                <a:lnTo>
                  <a:pt x="1529994" y="3492"/>
                </a:lnTo>
                <a:close/>
              </a:path>
              <a:path w="1800225" h="187325">
                <a:moveTo>
                  <a:pt x="1596920" y="33489"/>
                </a:moveTo>
                <a:lnTo>
                  <a:pt x="1538338" y="33489"/>
                </a:lnTo>
                <a:lnTo>
                  <a:pt x="1546123" y="35064"/>
                </a:lnTo>
                <a:lnTo>
                  <a:pt x="1560626" y="41401"/>
                </a:lnTo>
                <a:lnTo>
                  <a:pt x="1588414" y="77368"/>
                </a:lnTo>
                <a:lnTo>
                  <a:pt x="1590001" y="85153"/>
                </a:lnTo>
                <a:lnTo>
                  <a:pt x="1590001" y="101828"/>
                </a:lnTo>
                <a:lnTo>
                  <a:pt x="1566964" y="141274"/>
                </a:lnTo>
                <a:lnTo>
                  <a:pt x="1538338" y="153492"/>
                </a:lnTo>
                <a:lnTo>
                  <a:pt x="1596920" y="153492"/>
                </a:lnTo>
                <a:lnTo>
                  <a:pt x="1615986" y="120275"/>
                </a:lnTo>
                <a:lnTo>
                  <a:pt x="1619999" y="93484"/>
                </a:lnTo>
                <a:lnTo>
                  <a:pt x="1619596" y="85153"/>
                </a:lnTo>
                <a:lnTo>
                  <a:pt x="1619553" y="84259"/>
                </a:lnTo>
                <a:lnTo>
                  <a:pt x="1604498" y="43054"/>
                </a:lnTo>
                <a:lnTo>
                  <a:pt x="1599374" y="36191"/>
                </a:lnTo>
                <a:lnTo>
                  <a:pt x="1596920" y="33489"/>
                </a:lnTo>
                <a:close/>
              </a:path>
              <a:path w="1800225" h="187325">
                <a:moveTo>
                  <a:pt x="199999" y="3492"/>
                </a:moveTo>
                <a:lnTo>
                  <a:pt x="156948" y="14486"/>
                </a:lnTo>
                <a:lnTo>
                  <a:pt x="125495" y="43054"/>
                </a:lnTo>
                <a:lnTo>
                  <a:pt x="110450" y="84259"/>
                </a:lnTo>
                <a:lnTo>
                  <a:pt x="110007" y="93484"/>
                </a:lnTo>
                <a:lnTo>
                  <a:pt x="110408" y="101828"/>
                </a:lnTo>
                <a:lnTo>
                  <a:pt x="110450" y="102716"/>
                </a:lnTo>
                <a:lnTo>
                  <a:pt x="125495" y="143924"/>
                </a:lnTo>
                <a:lnTo>
                  <a:pt x="156948" y="172485"/>
                </a:lnTo>
                <a:lnTo>
                  <a:pt x="199999" y="183489"/>
                </a:lnTo>
                <a:lnTo>
                  <a:pt x="209224" y="183044"/>
                </a:lnTo>
                <a:lnTo>
                  <a:pt x="250432" y="167987"/>
                </a:lnTo>
                <a:lnTo>
                  <a:pt x="266921" y="153492"/>
                </a:lnTo>
                <a:lnTo>
                  <a:pt x="191668" y="153492"/>
                </a:lnTo>
                <a:lnTo>
                  <a:pt x="183870" y="151904"/>
                </a:lnTo>
                <a:lnTo>
                  <a:pt x="152196" y="130454"/>
                </a:lnTo>
                <a:lnTo>
                  <a:pt x="140004" y="101828"/>
                </a:lnTo>
                <a:lnTo>
                  <a:pt x="140004" y="85153"/>
                </a:lnTo>
                <a:lnTo>
                  <a:pt x="163042" y="45707"/>
                </a:lnTo>
                <a:lnTo>
                  <a:pt x="191668" y="33489"/>
                </a:lnTo>
                <a:lnTo>
                  <a:pt x="266921" y="33489"/>
                </a:lnTo>
                <a:lnTo>
                  <a:pt x="263626" y="29857"/>
                </a:lnTo>
                <a:lnTo>
                  <a:pt x="226783" y="7500"/>
                </a:lnTo>
                <a:lnTo>
                  <a:pt x="209224" y="3937"/>
                </a:lnTo>
                <a:lnTo>
                  <a:pt x="199999" y="3492"/>
                </a:lnTo>
                <a:close/>
              </a:path>
              <a:path w="1800225" h="187325">
                <a:moveTo>
                  <a:pt x="266921" y="33489"/>
                </a:moveTo>
                <a:lnTo>
                  <a:pt x="208330" y="33489"/>
                </a:lnTo>
                <a:lnTo>
                  <a:pt x="216128" y="35064"/>
                </a:lnTo>
                <a:lnTo>
                  <a:pt x="230632" y="41401"/>
                </a:lnTo>
                <a:lnTo>
                  <a:pt x="258406" y="77368"/>
                </a:lnTo>
                <a:lnTo>
                  <a:pt x="260007" y="85153"/>
                </a:lnTo>
                <a:lnTo>
                  <a:pt x="260007" y="101828"/>
                </a:lnTo>
                <a:lnTo>
                  <a:pt x="236956" y="141274"/>
                </a:lnTo>
                <a:lnTo>
                  <a:pt x="208330" y="153492"/>
                </a:lnTo>
                <a:lnTo>
                  <a:pt x="266921" y="153492"/>
                </a:lnTo>
                <a:lnTo>
                  <a:pt x="285996" y="120275"/>
                </a:lnTo>
                <a:lnTo>
                  <a:pt x="290004" y="93484"/>
                </a:lnTo>
                <a:lnTo>
                  <a:pt x="289602" y="85153"/>
                </a:lnTo>
                <a:lnTo>
                  <a:pt x="274496" y="43054"/>
                </a:lnTo>
                <a:lnTo>
                  <a:pt x="269372" y="36191"/>
                </a:lnTo>
                <a:lnTo>
                  <a:pt x="266921" y="33489"/>
                </a:lnTo>
                <a:close/>
              </a:path>
              <a:path w="1800225" h="187325">
                <a:moveTo>
                  <a:pt x="29997" y="3492"/>
                </a:moveTo>
                <a:lnTo>
                  <a:pt x="3505" y="3492"/>
                </a:lnTo>
                <a:lnTo>
                  <a:pt x="0" y="6997"/>
                </a:lnTo>
                <a:lnTo>
                  <a:pt x="0" y="183489"/>
                </a:lnTo>
                <a:lnTo>
                  <a:pt x="89992" y="183489"/>
                </a:lnTo>
                <a:lnTo>
                  <a:pt x="89992" y="153492"/>
                </a:lnTo>
                <a:lnTo>
                  <a:pt x="29997" y="153492"/>
                </a:lnTo>
                <a:lnTo>
                  <a:pt x="29997" y="3492"/>
                </a:lnTo>
                <a:close/>
              </a:path>
              <a:path w="1800225" h="187325">
                <a:moveTo>
                  <a:pt x="1390002" y="33489"/>
                </a:moveTo>
                <a:lnTo>
                  <a:pt x="1360004" y="33489"/>
                </a:lnTo>
                <a:lnTo>
                  <a:pt x="1360004" y="183489"/>
                </a:lnTo>
                <a:lnTo>
                  <a:pt x="1390002" y="183489"/>
                </a:lnTo>
                <a:lnTo>
                  <a:pt x="1390002" y="33489"/>
                </a:lnTo>
                <a:close/>
              </a:path>
              <a:path w="1800225" h="187325">
                <a:moveTo>
                  <a:pt x="1419987" y="3492"/>
                </a:moveTo>
                <a:lnTo>
                  <a:pt x="1333500" y="3492"/>
                </a:lnTo>
                <a:lnTo>
                  <a:pt x="1329994" y="6997"/>
                </a:lnTo>
                <a:lnTo>
                  <a:pt x="1329994" y="33489"/>
                </a:lnTo>
                <a:lnTo>
                  <a:pt x="1416494" y="33489"/>
                </a:lnTo>
                <a:lnTo>
                  <a:pt x="1419987" y="29984"/>
                </a:lnTo>
                <a:lnTo>
                  <a:pt x="1419987" y="3492"/>
                </a:lnTo>
                <a:close/>
              </a:path>
              <a:path w="1800225" h="187325">
                <a:moveTo>
                  <a:pt x="1279994" y="33489"/>
                </a:moveTo>
                <a:lnTo>
                  <a:pt x="1249997" y="33489"/>
                </a:lnTo>
                <a:lnTo>
                  <a:pt x="1249997" y="183489"/>
                </a:lnTo>
                <a:lnTo>
                  <a:pt x="1279994" y="183489"/>
                </a:lnTo>
                <a:lnTo>
                  <a:pt x="1279994" y="33489"/>
                </a:lnTo>
                <a:close/>
              </a:path>
              <a:path w="1800225" h="187325">
                <a:moveTo>
                  <a:pt x="1310005" y="3492"/>
                </a:moveTo>
                <a:lnTo>
                  <a:pt x="1223505" y="3492"/>
                </a:lnTo>
                <a:lnTo>
                  <a:pt x="1219987" y="6997"/>
                </a:lnTo>
                <a:lnTo>
                  <a:pt x="1219987" y="33489"/>
                </a:lnTo>
                <a:lnTo>
                  <a:pt x="1306499" y="33489"/>
                </a:lnTo>
                <a:lnTo>
                  <a:pt x="1310005" y="29984"/>
                </a:lnTo>
                <a:lnTo>
                  <a:pt x="1310005" y="3492"/>
                </a:lnTo>
                <a:close/>
              </a:path>
              <a:path w="1800225" h="187325">
                <a:moveTo>
                  <a:pt x="1653501" y="0"/>
                </a:moveTo>
                <a:lnTo>
                  <a:pt x="1649996" y="3492"/>
                </a:lnTo>
                <a:lnTo>
                  <a:pt x="1649996" y="179984"/>
                </a:lnTo>
                <a:lnTo>
                  <a:pt x="1653501" y="183489"/>
                </a:lnTo>
                <a:lnTo>
                  <a:pt x="1676501" y="183489"/>
                </a:lnTo>
                <a:lnTo>
                  <a:pt x="1679994" y="179984"/>
                </a:lnTo>
                <a:lnTo>
                  <a:pt x="1679994" y="68986"/>
                </a:lnTo>
                <a:lnTo>
                  <a:pt x="1722488" y="68986"/>
                </a:lnTo>
                <a:lnTo>
                  <a:pt x="1653501" y="0"/>
                </a:lnTo>
                <a:close/>
              </a:path>
              <a:path w="1800225" h="187325">
                <a:moveTo>
                  <a:pt x="1722488" y="68986"/>
                </a:moveTo>
                <a:lnTo>
                  <a:pt x="1679994" y="68986"/>
                </a:lnTo>
                <a:lnTo>
                  <a:pt x="1794497" y="183489"/>
                </a:lnTo>
                <a:lnTo>
                  <a:pt x="1799996" y="183489"/>
                </a:lnTo>
                <a:lnTo>
                  <a:pt x="1799996" y="116484"/>
                </a:lnTo>
                <a:lnTo>
                  <a:pt x="1769986" y="116484"/>
                </a:lnTo>
                <a:lnTo>
                  <a:pt x="1722488" y="68986"/>
                </a:lnTo>
                <a:close/>
              </a:path>
              <a:path w="1800225" h="187325">
                <a:moveTo>
                  <a:pt x="1796503" y="3492"/>
                </a:moveTo>
                <a:lnTo>
                  <a:pt x="1773504" y="3492"/>
                </a:lnTo>
                <a:lnTo>
                  <a:pt x="1769986" y="6997"/>
                </a:lnTo>
                <a:lnTo>
                  <a:pt x="1769986" y="116484"/>
                </a:lnTo>
                <a:lnTo>
                  <a:pt x="1799996" y="116484"/>
                </a:lnTo>
                <a:lnTo>
                  <a:pt x="1799996" y="6997"/>
                </a:lnTo>
                <a:lnTo>
                  <a:pt x="1796503" y="3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9746490"/>
            <a:ext cx="2542540" cy="652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70"/>
              </a:lnSpc>
              <a:spcBef>
                <a:spcPts val="100"/>
              </a:spcBef>
            </a:pPr>
            <a:r>
              <a:rPr sz="2200" spc="-150" dirty="0">
                <a:latin typeface="Tahoma"/>
                <a:cs typeface="Tahoma"/>
              </a:rPr>
              <a:t>Louis</a:t>
            </a:r>
            <a:r>
              <a:rPr sz="2200" spc="-9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Vuitton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ts val="2470"/>
              </a:lnSpc>
            </a:pPr>
            <a:r>
              <a:rPr sz="2200" spc="-160" dirty="0">
                <a:latin typeface="Tahoma"/>
                <a:cs typeface="Tahoma"/>
              </a:rPr>
              <a:t>Tambour</a:t>
            </a:r>
            <a:r>
              <a:rPr sz="2200" spc="-120" dirty="0">
                <a:latin typeface="Tahoma"/>
                <a:cs typeface="Tahoma"/>
              </a:rPr>
              <a:t> </a:t>
            </a:r>
            <a:r>
              <a:rPr sz="2200" spc="-85" dirty="0">
                <a:latin typeface="Tahoma"/>
                <a:cs typeface="Tahoma"/>
              </a:rPr>
              <a:t>Convergence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119985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7300" y="3648285"/>
            <a:ext cx="24015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latin typeface="Tahoma"/>
                <a:cs typeface="Tahoma"/>
              </a:rPr>
              <a:t>Louis</a:t>
            </a:r>
            <a:r>
              <a:rPr sz="1000" spc="-50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Vuitton</a:t>
            </a:r>
            <a:r>
              <a:rPr sz="1000" spc="-50" dirty="0">
                <a:latin typeface="Tahoma"/>
                <a:cs typeface="Tahoma"/>
              </a:rPr>
              <a:t> </a:t>
            </a:r>
            <a:r>
              <a:rPr sz="1000" spc="-85" dirty="0">
                <a:latin typeface="Tahoma"/>
                <a:cs typeface="Tahoma"/>
              </a:rPr>
              <a:t>Tambour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Convergence</a:t>
            </a:r>
            <a:r>
              <a:rPr sz="1000" spc="-50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–</a:t>
            </a:r>
            <a:r>
              <a:rPr sz="1000" spc="-50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Pink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gold</a:t>
            </a:r>
            <a:endParaRPr sz="1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Tahoma"/>
                <a:cs typeface="Tahoma"/>
              </a:rPr>
              <a:t>W9PG11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7300" y="4105484"/>
            <a:ext cx="289369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latin typeface="Tahoma"/>
                <a:cs typeface="Tahoma"/>
              </a:rPr>
              <a:t>Case</a:t>
            </a:r>
            <a:endParaRPr sz="1000">
              <a:latin typeface="Tahoma"/>
              <a:cs typeface="Tahoma"/>
            </a:endParaRPr>
          </a:p>
          <a:p>
            <a:pPr marL="132715" marR="5080" indent="-120650" algn="just">
              <a:lnSpc>
                <a:spcPct val="100000"/>
              </a:lnSpc>
              <a:buChar char="•"/>
              <a:tabLst>
                <a:tab pos="133985" algn="l"/>
              </a:tabLst>
            </a:pPr>
            <a:r>
              <a:rPr sz="1000" spc="-45" dirty="0">
                <a:latin typeface="Tahoma"/>
                <a:cs typeface="Tahoma"/>
              </a:rPr>
              <a:t>18-carat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pink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gold,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hand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polished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case,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lugs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polished 	</a:t>
            </a:r>
            <a:r>
              <a:rPr sz="1000" spc="-50" dirty="0">
                <a:latin typeface="Tahoma"/>
                <a:cs typeface="Tahoma"/>
              </a:rPr>
              <a:t>by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hand</a:t>
            </a:r>
            <a:r>
              <a:rPr sz="1000" spc="-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on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100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outside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and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sandblasted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on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100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inside, 	</a:t>
            </a:r>
            <a:r>
              <a:rPr sz="1000" spc="-80" dirty="0">
                <a:latin typeface="Tahoma"/>
                <a:cs typeface="Tahoma"/>
              </a:rPr>
              <a:t>satin-</a:t>
            </a:r>
            <a:r>
              <a:rPr sz="1000" spc="-60" dirty="0">
                <a:latin typeface="Tahoma"/>
                <a:cs typeface="Tahoma"/>
              </a:rPr>
              <a:t>finished</a:t>
            </a:r>
            <a:r>
              <a:rPr sz="1000" spc="5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case-sides,</a:t>
            </a:r>
            <a:r>
              <a:rPr sz="1000" spc="5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polished</a:t>
            </a:r>
            <a:r>
              <a:rPr sz="1000" spc="5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crown</a:t>
            </a:r>
            <a:endParaRPr sz="1000">
              <a:latin typeface="Tahoma"/>
              <a:cs typeface="Tahoma"/>
            </a:endParaRPr>
          </a:p>
          <a:p>
            <a:pPr marL="139065" indent="-126364" algn="just">
              <a:lnSpc>
                <a:spcPct val="100000"/>
              </a:lnSpc>
              <a:buChar char="•"/>
              <a:tabLst>
                <a:tab pos="139065" algn="l"/>
              </a:tabLst>
            </a:pPr>
            <a:r>
              <a:rPr sz="1000" dirty="0">
                <a:latin typeface="Tahoma"/>
                <a:cs typeface="Tahoma"/>
              </a:rPr>
              <a:t>37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165" dirty="0">
                <a:latin typeface="Tahoma"/>
                <a:cs typeface="Tahoma"/>
              </a:rPr>
              <a:t>mm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diameter</a:t>
            </a:r>
            <a:endParaRPr sz="1000">
              <a:latin typeface="Tahoma"/>
              <a:cs typeface="Tahoma"/>
            </a:endParaRPr>
          </a:p>
          <a:p>
            <a:pPr marL="139065" indent="-126364" algn="just">
              <a:lnSpc>
                <a:spcPct val="100000"/>
              </a:lnSpc>
              <a:buChar char="•"/>
              <a:tabLst>
                <a:tab pos="139065" algn="l"/>
              </a:tabLst>
            </a:pPr>
            <a:r>
              <a:rPr sz="1000" dirty="0">
                <a:latin typeface="Tahoma"/>
                <a:cs typeface="Tahoma"/>
              </a:rPr>
              <a:t>8</a:t>
            </a:r>
            <a:r>
              <a:rPr sz="1000" spc="-20" dirty="0">
                <a:latin typeface="Tahoma"/>
                <a:cs typeface="Tahoma"/>
              </a:rPr>
              <a:t> </a:t>
            </a:r>
            <a:r>
              <a:rPr sz="1000" spc="-165" dirty="0">
                <a:latin typeface="Tahoma"/>
                <a:cs typeface="Tahoma"/>
              </a:rPr>
              <a:t>mm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thickness</a:t>
            </a:r>
            <a:endParaRPr sz="1000">
              <a:latin typeface="Tahoma"/>
              <a:cs typeface="Tahoma"/>
            </a:endParaRPr>
          </a:p>
          <a:p>
            <a:pPr marL="139065" indent="-126364" algn="just">
              <a:lnSpc>
                <a:spcPct val="100000"/>
              </a:lnSpc>
              <a:buChar char="•"/>
              <a:tabLst>
                <a:tab pos="139065" algn="l"/>
              </a:tabLst>
            </a:pPr>
            <a:r>
              <a:rPr sz="1000" spc="-10" dirty="0">
                <a:latin typeface="Tahoma"/>
                <a:cs typeface="Tahoma"/>
              </a:rPr>
              <a:t>Open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case-</a:t>
            </a:r>
            <a:r>
              <a:rPr sz="1000" spc="-20" dirty="0">
                <a:latin typeface="Tahoma"/>
                <a:cs typeface="Tahoma"/>
              </a:rPr>
              <a:t>back</a:t>
            </a:r>
            <a:endParaRPr sz="1000">
              <a:latin typeface="Tahoma"/>
              <a:cs typeface="Tahoma"/>
            </a:endParaRPr>
          </a:p>
          <a:p>
            <a:pPr marL="139065" indent="-126364" algn="just">
              <a:lnSpc>
                <a:spcPct val="100000"/>
              </a:lnSpc>
              <a:buChar char="•"/>
              <a:tabLst>
                <a:tab pos="139065" algn="l"/>
              </a:tabLst>
            </a:pPr>
            <a:r>
              <a:rPr sz="1000" spc="-40" dirty="0">
                <a:latin typeface="Tahoma"/>
                <a:cs typeface="Tahoma"/>
              </a:rPr>
              <a:t>Sapphire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crystal,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anti-</a:t>
            </a:r>
            <a:r>
              <a:rPr sz="1000" spc="-55" dirty="0">
                <a:latin typeface="Tahoma"/>
                <a:cs typeface="Tahoma"/>
              </a:rPr>
              <a:t>reflective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coating</a:t>
            </a:r>
            <a:endParaRPr sz="1000">
              <a:latin typeface="Tahoma"/>
              <a:cs typeface="Tahoma"/>
            </a:endParaRPr>
          </a:p>
          <a:p>
            <a:pPr marL="139065" indent="-126364" algn="just">
              <a:lnSpc>
                <a:spcPct val="100000"/>
              </a:lnSpc>
              <a:buChar char="•"/>
              <a:tabLst>
                <a:tab pos="139065" algn="l"/>
              </a:tabLst>
            </a:pPr>
            <a:r>
              <a:rPr sz="1000" spc="-60" dirty="0">
                <a:latin typeface="Tahoma"/>
                <a:cs typeface="Tahoma"/>
              </a:rPr>
              <a:t>Water-</a:t>
            </a:r>
            <a:r>
              <a:rPr sz="1000" spc="-75" dirty="0">
                <a:latin typeface="Tahoma"/>
                <a:cs typeface="Tahoma"/>
              </a:rPr>
              <a:t>resistant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to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30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meters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7300" y="5629484"/>
            <a:ext cx="29121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Tahoma"/>
                <a:cs typeface="Tahoma"/>
              </a:rPr>
              <a:t>Hours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and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minutes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discs</a:t>
            </a:r>
            <a:endParaRPr sz="1000" dirty="0">
              <a:latin typeface="Tahoma"/>
              <a:cs typeface="Tahoma"/>
            </a:endParaRPr>
          </a:p>
          <a:p>
            <a:pPr marL="133350" indent="-120650">
              <a:lnSpc>
                <a:spcPct val="100000"/>
              </a:lnSpc>
              <a:buChar char="•"/>
              <a:tabLst>
                <a:tab pos="133350" algn="l"/>
              </a:tabLst>
            </a:pPr>
            <a:r>
              <a:rPr sz="1000" spc="-35" dirty="0">
                <a:latin typeface="Tahoma"/>
                <a:cs typeface="Tahoma"/>
              </a:rPr>
              <a:t>Hand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satin-</a:t>
            </a:r>
            <a:r>
              <a:rPr sz="1000" spc="-75" dirty="0">
                <a:latin typeface="Tahoma"/>
                <a:cs typeface="Tahoma"/>
              </a:rPr>
              <a:t>brushed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brass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discs,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50" dirty="0">
                <a:latin typeface="Tahoma"/>
                <a:cs typeface="Tahoma"/>
              </a:rPr>
              <a:t>4N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galvanic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treatment</a:t>
            </a:r>
            <a:endParaRPr sz="1000" dirty="0">
              <a:latin typeface="Tahoma"/>
              <a:cs typeface="Tahoma"/>
            </a:endParaRPr>
          </a:p>
          <a:p>
            <a:pPr marL="139065" indent="-126364">
              <a:lnSpc>
                <a:spcPct val="100000"/>
              </a:lnSpc>
              <a:buChar char="•"/>
              <a:tabLst>
                <a:tab pos="139065" algn="l"/>
              </a:tabLst>
            </a:pPr>
            <a:r>
              <a:rPr sz="1000" spc="-55" dirty="0">
                <a:latin typeface="Tahoma"/>
                <a:cs typeface="Tahoma"/>
              </a:rPr>
              <a:t>Blue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numerals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and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indexes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printed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by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transfer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7300" y="6239084"/>
            <a:ext cx="272605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ahoma"/>
                <a:cs typeface="Tahoma"/>
              </a:rPr>
              <a:t>Movement</a:t>
            </a:r>
            <a:endParaRPr sz="1000">
              <a:latin typeface="Tahoma"/>
              <a:cs typeface="Tahoma"/>
            </a:endParaRPr>
          </a:p>
          <a:p>
            <a:pPr marL="132715" marR="130810" indent="-120650">
              <a:lnSpc>
                <a:spcPct val="100000"/>
              </a:lnSpc>
              <a:buChar char="•"/>
              <a:tabLst>
                <a:tab pos="133985" algn="l"/>
              </a:tabLst>
            </a:pPr>
            <a:r>
              <a:rPr sz="1000" spc="-10" dirty="0">
                <a:latin typeface="Tahoma"/>
                <a:cs typeface="Tahoma"/>
              </a:rPr>
              <a:t>Caliber </a:t>
            </a:r>
            <a:r>
              <a:rPr sz="1000" spc="-140" dirty="0">
                <a:latin typeface="Tahoma"/>
                <a:cs typeface="Tahoma"/>
              </a:rPr>
              <a:t>LFT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MA01.01: </a:t>
            </a:r>
            <a:r>
              <a:rPr sz="1000" spc="-45" dirty="0">
                <a:latin typeface="Tahoma"/>
                <a:cs typeface="Tahoma"/>
              </a:rPr>
              <a:t>Manufacture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self-</a:t>
            </a:r>
            <a:r>
              <a:rPr sz="1000" spc="-30" dirty="0">
                <a:latin typeface="Tahoma"/>
                <a:cs typeface="Tahoma"/>
              </a:rPr>
              <a:t>winding 	</a:t>
            </a:r>
            <a:r>
              <a:rPr sz="1000" spc="-45" dirty="0">
                <a:latin typeface="Tahoma"/>
                <a:cs typeface="Tahoma"/>
              </a:rPr>
              <a:t>mechanical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movement</a:t>
            </a:r>
            <a:endParaRPr sz="1000">
              <a:latin typeface="Tahoma"/>
              <a:cs typeface="Tahoma"/>
            </a:endParaRPr>
          </a:p>
          <a:p>
            <a:pPr marL="139065" indent="-126364">
              <a:lnSpc>
                <a:spcPct val="100000"/>
              </a:lnSpc>
              <a:buChar char="•"/>
              <a:tabLst>
                <a:tab pos="139065" algn="l"/>
              </a:tabLst>
            </a:pPr>
            <a:r>
              <a:rPr sz="1000" spc="-70" dirty="0">
                <a:latin typeface="Tahoma"/>
                <a:cs typeface="Tahoma"/>
              </a:rPr>
              <a:t>Functions: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Dragging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hours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and</a:t>
            </a:r>
            <a:r>
              <a:rPr sz="1000" spc="-10" dirty="0">
                <a:latin typeface="Tahoma"/>
                <a:cs typeface="Tahoma"/>
              </a:rPr>
              <a:t> minutes</a:t>
            </a:r>
            <a:endParaRPr sz="1000">
              <a:latin typeface="Tahoma"/>
              <a:cs typeface="Tahoma"/>
            </a:endParaRPr>
          </a:p>
          <a:p>
            <a:pPr marL="139065" indent="-126364">
              <a:lnSpc>
                <a:spcPct val="100000"/>
              </a:lnSpc>
              <a:buChar char="•"/>
              <a:tabLst>
                <a:tab pos="139065" algn="l"/>
              </a:tabLst>
            </a:pPr>
            <a:r>
              <a:rPr sz="1000" spc="-45" dirty="0">
                <a:latin typeface="Tahoma"/>
                <a:cs typeface="Tahoma"/>
              </a:rPr>
              <a:t>18-carat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pink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gold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oscillating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weight</a:t>
            </a:r>
            <a:endParaRPr sz="1000">
              <a:latin typeface="Tahoma"/>
              <a:cs typeface="Tahoma"/>
            </a:endParaRPr>
          </a:p>
          <a:p>
            <a:pPr marL="139065" indent="-126364">
              <a:lnSpc>
                <a:spcPct val="100000"/>
              </a:lnSpc>
              <a:buChar char="•"/>
              <a:tabLst>
                <a:tab pos="139065" algn="l"/>
              </a:tabLst>
            </a:pPr>
            <a:r>
              <a:rPr sz="1000" dirty="0">
                <a:latin typeface="Tahoma"/>
                <a:cs typeface="Tahoma"/>
              </a:rPr>
              <a:t>201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components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(including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minute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and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hour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discs)</a:t>
            </a:r>
            <a:endParaRPr sz="1000">
              <a:latin typeface="Tahoma"/>
              <a:cs typeface="Tahoma"/>
            </a:endParaRPr>
          </a:p>
          <a:p>
            <a:pPr marL="139065" indent="-126364">
              <a:lnSpc>
                <a:spcPct val="100000"/>
              </a:lnSpc>
              <a:buChar char="•"/>
              <a:tabLst>
                <a:tab pos="139065" algn="l"/>
              </a:tabLst>
            </a:pPr>
            <a:r>
              <a:rPr sz="1000" spc="-60" dirty="0">
                <a:latin typeface="Tahoma"/>
                <a:cs typeface="Tahoma"/>
              </a:rPr>
              <a:t>45-</a:t>
            </a:r>
            <a:r>
              <a:rPr sz="1000" spc="-65" dirty="0">
                <a:latin typeface="Tahoma"/>
                <a:cs typeface="Tahoma"/>
              </a:rPr>
              <a:t>hour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power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reserve</a:t>
            </a:r>
            <a:endParaRPr sz="1000">
              <a:latin typeface="Tahoma"/>
              <a:cs typeface="Tahoma"/>
            </a:endParaRPr>
          </a:p>
          <a:p>
            <a:pPr marL="139065" indent="-126364">
              <a:lnSpc>
                <a:spcPct val="100000"/>
              </a:lnSpc>
              <a:buChar char="•"/>
              <a:tabLst>
                <a:tab pos="139065" algn="l"/>
              </a:tabLst>
            </a:pPr>
            <a:r>
              <a:rPr sz="1000" dirty="0">
                <a:latin typeface="Tahoma"/>
                <a:cs typeface="Tahoma"/>
              </a:rPr>
              <a:t>28,800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vibrations/hour</a:t>
            </a:r>
            <a:endParaRPr sz="1000">
              <a:latin typeface="Tahoma"/>
              <a:cs typeface="Tahoma"/>
            </a:endParaRPr>
          </a:p>
          <a:p>
            <a:pPr marL="139065" indent="-126364">
              <a:lnSpc>
                <a:spcPct val="100000"/>
              </a:lnSpc>
              <a:buChar char="•"/>
              <a:tabLst>
                <a:tab pos="139065" algn="l"/>
              </a:tabLst>
            </a:pPr>
            <a:r>
              <a:rPr sz="1000" dirty="0">
                <a:latin typeface="Tahoma"/>
                <a:cs typeface="Tahoma"/>
              </a:rPr>
              <a:t>26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jewels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7300" y="7763084"/>
            <a:ext cx="27527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ahoma"/>
                <a:cs typeface="Tahoma"/>
              </a:rPr>
              <a:t>Bracelet</a:t>
            </a:r>
            <a:endParaRPr sz="1000">
              <a:latin typeface="Tahoma"/>
              <a:cs typeface="Tahoma"/>
            </a:endParaRPr>
          </a:p>
          <a:p>
            <a:pPr marL="133350" indent="-120650">
              <a:lnSpc>
                <a:spcPct val="100000"/>
              </a:lnSpc>
              <a:buChar char="•"/>
              <a:tabLst>
                <a:tab pos="133350" algn="l"/>
              </a:tabLst>
            </a:pPr>
            <a:r>
              <a:rPr sz="1000" spc="-85" dirty="0">
                <a:latin typeface="Tahoma"/>
                <a:cs typeface="Tahoma"/>
              </a:rPr>
              <a:t>VVT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camel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calf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leather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and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beige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calf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leather</a:t>
            </a:r>
            <a:r>
              <a:rPr sz="1000" spc="-10" dirty="0">
                <a:latin typeface="Tahoma"/>
                <a:cs typeface="Tahoma"/>
              </a:rPr>
              <a:t> lining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7300" y="8220284"/>
            <a:ext cx="27730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ahoma"/>
                <a:cs typeface="Tahoma"/>
              </a:rPr>
              <a:t>Buckle</a:t>
            </a:r>
            <a:endParaRPr sz="1000">
              <a:latin typeface="Tahoma"/>
              <a:cs typeface="Tahoma"/>
            </a:endParaRPr>
          </a:p>
          <a:p>
            <a:pPr marL="132715" marR="5080" indent="-120650">
              <a:lnSpc>
                <a:spcPct val="100000"/>
              </a:lnSpc>
              <a:buChar char="•"/>
              <a:tabLst>
                <a:tab pos="133985" algn="l"/>
              </a:tabLst>
            </a:pPr>
            <a:r>
              <a:rPr sz="1000" spc="-45" dirty="0">
                <a:latin typeface="Tahoma"/>
                <a:cs typeface="Tahoma"/>
              </a:rPr>
              <a:t>18-carat</a:t>
            </a:r>
            <a:r>
              <a:rPr sz="1000" spc="-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pink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gold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pin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buckle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with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LOUIS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VUITTON 	</a:t>
            </a:r>
            <a:r>
              <a:rPr sz="1000" spc="-50" dirty="0">
                <a:latin typeface="Tahoma"/>
                <a:cs typeface="Tahoma"/>
              </a:rPr>
              <a:t>engraved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signature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7334" y="3648285"/>
            <a:ext cx="29121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latin typeface="Tahoma"/>
                <a:cs typeface="Tahoma"/>
              </a:rPr>
              <a:t>Louis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Vuitton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85" dirty="0">
                <a:latin typeface="Tahoma"/>
                <a:cs typeface="Tahoma"/>
              </a:rPr>
              <a:t>Tambour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Convergence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–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Platinum,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diamonds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Tahoma"/>
                <a:cs typeface="Tahoma"/>
              </a:rPr>
              <a:t>W9PT11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67334" y="4105484"/>
            <a:ext cx="300799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latin typeface="Tahoma"/>
                <a:cs typeface="Tahoma"/>
              </a:rPr>
              <a:t>Case</a:t>
            </a:r>
            <a:endParaRPr sz="1000">
              <a:latin typeface="Tahoma"/>
              <a:cs typeface="Tahoma"/>
            </a:endParaRPr>
          </a:p>
          <a:p>
            <a:pPr marL="132715" marR="5080" indent="-120650">
              <a:lnSpc>
                <a:spcPct val="100000"/>
              </a:lnSpc>
              <a:buChar char="•"/>
              <a:tabLst>
                <a:tab pos="133985" algn="l"/>
              </a:tabLst>
            </a:pPr>
            <a:r>
              <a:rPr sz="1000" spc="-70" dirty="0">
                <a:latin typeface="Tahoma"/>
                <a:cs typeface="Tahoma"/>
              </a:rPr>
              <a:t>Platinum,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hand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polished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case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90" dirty="0">
                <a:latin typeface="Tahoma"/>
                <a:cs typeface="Tahoma"/>
              </a:rPr>
              <a:t>set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with</a:t>
            </a:r>
            <a:r>
              <a:rPr sz="1000" dirty="0">
                <a:latin typeface="Tahoma"/>
                <a:cs typeface="Tahoma"/>
              </a:rPr>
              <a:t> 795 </a:t>
            </a:r>
            <a:r>
              <a:rPr sz="1000" spc="-10" dirty="0">
                <a:latin typeface="Tahoma"/>
                <a:cs typeface="Tahoma"/>
              </a:rPr>
              <a:t>diamonds 	</a:t>
            </a:r>
            <a:r>
              <a:rPr sz="1000" spc="-40" dirty="0">
                <a:latin typeface="Tahoma"/>
                <a:cs typeface="Tahoma"/>
              </a:rPr>
              <a:t>(~1.71ct),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lugs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polished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on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90" dirty="0">
                <a:latin typeface="Tahoma"/>
                <a:cs typeface="Tahoma"/>
              </a:rPr>
              <a:t>the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outside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and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sandblasted 	</a:t>
            </a:r>
            <a:r>
              <a:rPr sz="1000" spc="-60" dirty="0">
                <a:latin typeface="Tahoma"/>
                <a:cs typeface="Tahoma"/>
              </a:rPr>
              <a:t>on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90" dirty="0">
                <a:latin typeface="Tahoma"/>
                <a:cs typeface="Tahoma"/>
              </a:rPr>
              <a:t>the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inside,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satin-</a:t>
            </a:r>
            <a:r>
              <a:rPr sz="1000" spc="-60" dirty="0">
                <a:latin typeface="Tahoma"/>
                <a:cs typeface="Tahoma"/>
              </a:rPr>
              <a:t>finished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case-sides,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polished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crown</a:t>
            </a:r>
            <a:endParaRPr sz="1000">
              <a:latin typeface="Tahoma"/>
              <a:cs typeface="Tahoma"/>
            </a:endParaRPr>
          </a:p>
          <a:p>
            <a:pPr marL="139065" indent="-126364">
              <a:lnSpc>
                <a:spcPct val="100000"/>
              </a:lnSpc>
              <a:buChar char="•"/>
              <a:tabLst>
                <a:tab pos="139065" algn="l"/>
              </a:tabLst>
            </a:pPr>
            <a:r>
              <a:rPr sz="1000" dirty="0">
                <a:latin typeface="Tahoma"/>
                <a:cs typeface="Tahoma"/>
              </a:rPr>
              <a:t>37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165" dirty="0">
                <a:latin typeface="Tahoma"/>
                <a:cs typeface="Tahoma"/>
              </a:rPr>
              <a:t>mm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diameter</a:t>
            </a:r>
            <a:endParaRPr sz="1000">
              <a:latin typeface="Tahoma"/>
              <a:cs typeface="Tahoma"/>
            </a:endParaRPr>
          </a:p>
          <a:p>
            <a:pPr marL="139065" indent="-126364">
              <a:lnSpc>
                <a:spcPct val="100000"/>
              </a:lnSpc>
              <a:buChar char="•"/>
              <a:tabLst>
                <a:tab pos="139065" algn="l"/>
              </a:tabLst>
            </a:pPr>
            <a:r>
              <a:rPr sz="1000" dirty="0">
                <a:latin typeface="Tahoma"/>
                <a:cs typeface="Tahoma"/>
              </a:rPr>
              <a:t>8</a:t>
            </a:r>
            <a:r>
              <a:rPr sz="1000" spc="-20" dirty="0">
                <a:latin typeface="Tahoma"/>
                <a:cs typeface="Tahoma"/>
              </a:rPr>
              <a:t> </a:t>
            </a:r>
            <a:r>
              <a:rPr sz="1000" spc="-165" dirty="0">
                <a:latin typeface="Tahoma"/>
                <a:cs typeface="Tahoma"/>
              </a:rPr>
              <a:t>mm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thickness</a:t>
            </a:r>
            <a:endParaRPr sz="1000">
              <a:latin typeface="Tahoma"/>
              <a:cs typeface="Tahoma"/>
            </a:endParaRPr>
          </a:p>
          <a:p>
            <a:pPr marL="139065" indent="-126364">
              <a:lnSpc>
                <a:spcPct val="100000"/>
              </a:lnSpc>
              <a:buChar char="•"/>
              <a:tabLst>
                <a:tab pos="139065" algn="l"/>
              </a:tabLst>
            </a:pPr>
            <a:r>
              <a:rPr sz="1000" spc="-10" dirty="0">
                <a:latin typeface="Tahoma"/>
                <a:cs typeface="Tahoma"/>
              </a:rPr>
              <a:t>Open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case-</a:t>
            </a:r>
            <a:r>
              <a:rPr sz="1000" spc="-70" dirty="0">
                <a:latin typeface="Tahoma"/>
                <a:cs typeface="Tahoma"/>
              </a:rPr>
              <a:t>back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90" dirty="0">
                <a:latin typeface="Tahoma"/>
                <a:cs typeface="Tahoma"/>
              </a:rPr>
              <a:t>set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with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a </a:t>
            </a:r>
            <a:r>
              <a:rPr sz="1000" spc="-70" dirty="0">
                <a:latin typeface="Tahoma"/>
                <a:cs typeface="Tahoma"/>
              </a:rPr>
              <a:t>satfron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sapphire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(~0.04ct)</a:t>
            </a:r>
            <a:endParaRPr sz="1000">
              <a:latin typeface="Tahoma"/>
              <a:cs typeface="Tahoma"/>
            </a:endParaRPr>
          </a:p>
          <a:p>
            <a:pPr marL="139065" indent="-126364">
              <a:lnSpc>
                <a:spcPct val="100000"/>
              </a:lnSpc>
              <a:buChar char="•"/>
              <a:tabLst>
                <a:tab pos="139065" algn="l"/>
              </a:tabLst>
            </a:pPr>
            <a:r>
              <a:rPr sz="1000" spc="-40" dirty="0">
                <a:latin typeface="Tahoma"/>
                <a:cs typeface="Tahoma"/>
              </a:rPr>
              <a:t>Sapphire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crystal,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anti-</a:t>
            </a:r>
            <a:r>
              <a:rPr sz="1000" spc="-55" dirty="0">
                <a:latin typeface="Tahoma"/>
                <a:cs typeface="Tahoma"/>
              </a:rPr>
              <a:t>reflective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coating</a:t>
            </a:r>
            <a:endParaRPr sz="1000">
              <a:latin typeface="Tahoma"/>
              <a:cs typeface="Tahoma"/>
            </a:endParaRPr>
          </a:p>
          <a:p>
            <a:pPr marL="139065" indent="-126364">
              <a:lnSpc>
                <a:spcPct val="100000"/>
              </a:lnSpc>
              <a:buChar char="•"/>
              <a:tabLst>
                <a:tab pos="139065" algn="l"/>
              </a:tabLst>
            </a:pPr>
            <a:r>
              <a:rPr sz="1000" spc="-60" dirty="0">
                <a:latin typeface="Tahoma"/>
                <a:cs typeface="Tahoma"/>
              </a:rPr>
              <a:t>Water-</a:t>
            </a:r>
            <a:r>
              <a:rPr sz="1000" spc="-75" dirty="0">
                <a:latin typeface="Tahoma"/>
                <a:cs typeface="Tahoma"/>
              </a:rPr>
              <a:t>resistant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to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30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meters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67334" y="5629484"/>
            <a:ext cx="25349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Tahoma"/>
                <a:cs typeface="Tahoma"/>
              </a:rPr>
              <a:t>Hours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and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minutes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discs</a:t>
            </a:r>
            <a:endParaRPr sz="1000">
              <a:latin typeface="Tahoma"/>
              <a:cs typeface="Tahoma"/>
            </a:endParaRPr>
          </a:p>
          <a:p>
            <a:pPr marL="132715" marR="5080" indent="-120650">
              <a:lnSpc>
                <a:spcPct val="100000"/>
              </a:lnSpc>
              <a:buChar char="•"/>
              <a:tabLst>
                <a:tab pos="133985" algn="l"/>
              </a:tabLst>
            </a:pPr>
            <a:r>
              <a:rPr sz="1000" spc="-35" dirty="0">
                <a:latin typeface="Tahoma"/>
                <a:cs typeface="Tahoma"/>
              </a:rPr>
              <a:t>Hand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satin-</a:t>
            </a:r>
            <a:r>
              <a:rPr sz="1000" spc="-75" dirty="0">
                <a:latin typeface="Tahoma"/>
                <a:cs typeface="Tahoma"/>
              </a:rPr>
              <a:t>brushed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brass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discs,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rhodium-</a:t>
            </a:r>
            <a:r>
              <a:rPr sz="1000" spc="-40" dirty="0">
                <a:latin typeface="Tahoma"/>
                <a:cs typeface="Tahoma"/>
              </a:rPr>
              <a:t>plated 	</a:t>
            </a:r>
            <a:r>
              <a:rPr sz="1000" spc="-35" dirty="0">
                <a:latin typeface="Tahoma"/>
                <a:cs typeface="Tahoma"/>
              </a:rPr>
              <a:t>galvanic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treatment</a:t>
            </a:r>
            <a:endParaRPr sz="1000">
              <a:latin typeface="Tahoma"/>
              <a:cs typeface="Tahoma"/>
            </a:endParaRPr>
          </a:p>
          <a:p>
            <a:pPr marL="139065" indent="-126364">
              <a:lnSpc>
                <a:spcPct val="100000"/>
              </a:lnSpc>
              <a:buChar char="•"/>
              <a:tabLst>
                <a:tab pos="139065" algn="l"/>
              </a:tabLst>
            </a:pPr>
            <a:r>
              <a:rPr sz="1000" spc="-55" dirty="0">
                <a:latin typeface="Tahoma"/>
                <a:cs typeface="Tahoma"/>
              </a:rPr>
              <a:t>Blue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numerals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and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indexes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printed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by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transfer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67334" y="6391484"/>
            <a:ext cx="272605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ahoma"/>
                <a:cs typeface="Tahoma"/>
              </a:rPr>
              <a:t>Movement</a:t>
            </a:r>
            <a:endParaRPr sz="1000">
              <a:latin typeface="Tahoma"/>
              <a:cs typeface="Tahoma"/>
            </a:endParaRPr>
          </a:p>
          <a:p>
            <a:pPr marL="132715" marR="130810" indent="-120650">
              <a:lnSpc>
                <a:spcPct val="100000"/>
              </a:lnSpc>
              <a:buChar char="•"/>
              <a:tabLst>
                <a:tab pos="133985" algn="l"/>
              </a:tabLst>
            </a:pPr>
            <a:r>
              <a:rPr sz="1000" spc="-10" dirty="0">
                <a:latin typeface="Tahoma"/>
                <a:cs typeface="Tahoma"/>
              </a:rPr>
              <a:t>Caliber </a:t>
            </a:r>
            <a:r>
              <a:rPr sz="1000" spc="-140" dirty="0">
                <a:latin typeface="Tahoma"/>
                <a:cs typeface="Tahoma"/>
              </a:rPr>
              <a:t>LFT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MA01.01: </a:t>
            </a:r>
            <a:r>
              <a:rPr sz="1000" spc="-45" dirty="0">
                <a:latin typeface="Tahoma"/>
                <a:cs typeface="Tahoma"/>
              </a:rPr>
              <a:t>Manufacture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self-</a:t>
            </a:r>
            <a:r>
              <a:rPr sz="1000" spc="-30" dirty="0">
                <a:latin typeface="Tahoma"/>
                <a:cs typeface="Tahoma"/>
              </a:rPr>
              <a:t>winding 	</a:t>
            </a:r>
            <a:r>
              <a:rPr sz="1000" spc="-45" dirty="0">
                <a:latin typeface="Tahoma"/>
                <a:cs typeface="Tahoma"/>
              </a:rPr>
              <a:t>mechanical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movement</a:t>
            </a:r>
            <a:endParaRPr sz="1000">
              <a:latin typeface="Tahoma"/>
              <a:cs typeface="Tahoma"/>
            </a:endParaRPr>
          </a:p>
          <a:p>
            <a:pPr marL="139065" indent="-126364">
              <a:lnSpc>
                <a:spcPct val="100000"/>
              </a:lnSpc>
              <a:buChar char="•"/>
              <a:tabLst>
                <a:tab pos="139065" algn="l"/>
              </a:tabLst>
            </a:pPr>
            <a:r>
              <a:rPr sz="1000" spc="-70" dirty="0">
                <a:latin typeface="Tahoma"/>
                <a:cs typeface="Tahoma"/>
              </a:rPr>
              <a:t>Functions: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Dragging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hours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and</a:t>
            </a:r>
            <a:r>
              <a:rPr sz="1000" spc="-10" dirty="0">
                <a:latin typeface="Tahoma"/>
                <a:cs typeface="Tahoma"/>
              </a:rPr>
              <a:t> minutes</a:t>
            </a:r>
            <a:endParaRPr sz="1000">
              <a:latin typeface="Tahoma"/>
              <a:cs typeface="Tahoma"/>
            </a:endParaRPr>
          </a:p>
          <a:p>
            <a:pPr marL="139065" indent="-126364">
              <a:lnSpc>
                <a:spcPct val="100000"/>
              </a:lnSpc>
              <a:buChar char="•"/>
              <a:tabLst>
                <a:tab pos="139065" algn="l"/>
              </a:tabLst>
            </a:pPr>
            <a:r>
              <a:rPr sz="1000" spc="-45" dirty="0">
                <a:latin typeface="Tahoma"/>
                <a:cs typeface="Tahoma"/>
              </a:rPr>
              <a:t>18-carat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pink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gold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oscillating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weight</a:t>
            </a:r>
            <a:endParaRPr sz="1000">
              <a:latin typeface="Tahoma"/>
              <a:cs typeface="Tahoma"/>
            </a:endParaRPr>
          </a:p>
          <a:p>
            <a:pPr marL="139065" indent="-126364">
              <a:lnSpc>
                <a:spcPct val="100000"/>
              </a:lnSpc>
              <a:buChar char="•"/>
              <a:tabLst>
                <a:tab pos="139065" algn="l"/>
              </a:tabLst>
            </a:pPr>
            <a:r>
              <a:rPr sz="1000" dirty="0">
                <a:latin typeface="Tahoma"/>
                <a:cs typeface="Tahoma"/>
              </a:rPr>
              <a:t>201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components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(including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minute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and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hour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discs)</a:t>
            </a:r>
            <a:endParaRPr sz="1000">
              <a:latin typeface="Tahoma"/>
              <a:cs typeface="Tahoma"/>
            </a:endParaRPr>
          </a:p>
          <a:p>
            <a:pPr marL="139065" indent="-126364">
              <a:lnSpc>
                <a:spcPct val="100000"/>
              </a:lnSpc>
              <a:buChar char="•"/>
              <a:tabLst>
                <a:tab pos="139065" algn="l"/>
              </a:tabLst>
            </a:pPr>
            <a:r>
              <a:rPr sz="1000" spc="-60" dirty="0">
                <a:latin typeface="Tahoma"/>
                <a:cs typeface="Tahoma"/>
              </a:rPr>
              <a:t>45-</a:t>
            </a:r>
            <a:r>
              <a:rPr sz="1000" spc="-65" dirty="0">
                <a:latin typeface="Tahoma"/>
                <a:cs typeface="Tahoma"/>
              </a:rPr>
              <a:t>hour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power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reserve</a:t>
            </a:r>
            <a:endParaRPr sz="1000">
              <a:latin typeface="Tahoma"/>
              <a:cs typeface="Tahoma"/>
            </a:endParaRPr>
          </a:p>
          <a:p>
            <a:pPr marL="139065" indent="-126364">
              <a:lnSpc>
                <a:spcPct val="100000"/>
              </a:lnSpc>
              <a:buChar char="•"/>
              <a:tabLst>
                <a:tab pos="139065" algn="l"/>
              </a:tabLst>
            </a:pPr>
            <a:r>
              <a:rPr sz="1000" dirty="0">
                <a:latin typeface="Tahoma"/>
                <a:cs typeface="Tahoma"/>
              </a:rPr>
              <a:t>28,800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vibrations/hour</a:t>
            </a:r>
            <a:endParaRPr sz="1000">
              <a:latin typeface="Tahoma"/>
              <a:cs typeface="Tahoma"/>
            </a:endParaRPr>
          </a:p>
          <a:p>
            <a:pPr marL="139065" indent="-126364">
              <a:lnSpc>
                <a:spcPct val="100000"/>
              </a:lnSpc>
              <a:buChar char="•"/>
              <a:tabLst>
                <a:tab pos="139065" algn="l"/>
              </a:tabLst>
            </a:pPr>
            <a:r>
              <a:rPr sz="1000" dirty="0">
                <a:latin typeface="Tahoma"/>
                <a:cs typeface="Tahoma"/>
              </a:rPr>
              <a:t>26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jewels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7334" y="7915484"/>
            <a:ext cx="24206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ahoma"/>
                <a:cs typeface="Tahoma"/>
              </a:rPr>
              <a:t>Bracelet</a:t>
            </a:r>
            <a:endParaRPr sz="1000">
              <a:latin typeface="Tahoma"/>
              <a:cs typeface="Tahoma"/>
            </a:endParaRPr>
          </a:p>
          <a:p>
            <a:pPr marL="133350" indent="-120650">
              <a:lnSpc>
                <a:spcPct val="100000"/>
              </a:lnSpc>
              <a:buChar char="•"/>
              <a:tabLst>
                <a:tab pos="133350" algn="l"/>
              </a:tabLst>
            </a:pPr>
            <a:r>
              <a:rPr sz="1000" spc="-55" dirty="0">
                <a:latin typeface="Tahoma"/>
                <a:cs typeface="Tahoma"/>
              </a:rPr>
              <a:t>Blue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calf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leather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and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black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calf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leather</a:t>
            </a:r>
            <a:r>
              <a:rPr sz="1000" spc="-10" dirty="0">
                <a:latin typeface="Tahoma"/>
                <a:cs typeface="Tahoma"/>
              </a:rPr>
              <a:t> lining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67334" y="8372684"/>
            <a:ext cx="22548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ahoma"/>
                <a:cs typeface="Tahoma"/>
              </a:rPr>
              <a:t>Buckle</a:t>
            </a:r>
            <a:endParaRPr sz="1000">
              <a:latin typeface="Tahoma"/>
              <a:cs typeface="Tahoma"/>
            </a:endParaRPr>
          </a:p>
          <a:p>
            <a:pPr marL="132715" marR="5080" indent="-120650">
              <a:lnSpc>
                <a:spcPct val="100000"/>
              </a:lnSpc>
              <a:buChar char="•"/>
              <a:tabLst>
                <a:tab pos="133985" algn="l"/>
              </a:tabLst>
            </a:pPr>
            <a:r>
              <a:rPr sz="1000" spc="-70" dirty="0">
                <a:latin typeface="Tahoma"/>
                <a:cs typeface="Tahoma"/>
              </a:rPr>
              <a:t>Platinum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pin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buckle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with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LOUIS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VUITTON 	</a:t>
            </a:r>
            <a:r>
              <a:rPr sz="1000" spc="-50" dirty="0">
                <a:latin typeface="Tahoma"/>
                <a:cs typeface="Tahoma"/>
              </a:rPr>
              <a:t>engraved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signature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67334" y="8982285"/>
            <a:ext cx="20783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ahoma"/>
                <a:cs typeface="Tahoma"/>
              </a:rPr>
              <a:t>Gem</a:t>
            </a:r>
            <a:r>
              <a:rPr sz="1000" spc="-8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setting</a:t>
            </a:r>
            <a:endParaRPr sz="1000">
              <a:latin typeface="Tahoma"/>
              <a:cs typeface="Tahoma"/>
            </a:endParaRPr>
          </a:p>
          <a:p>
            <a:pPr marL="132715" marR="5080" indent="-120650">
              <a:lnSpc>
                <a:spcPct val="100000"/>
              </a:lnSpc>
              <a:buChar char="•"/>
              <a:tabLst>
                <a:tab pos="133985" algn="l"/>
              </a:tabLst>
            </a:pPr>
            <a:r>
              <a:rPr sz="1000" dirty="0">
                <a:latin typeface="Tahoma"/>
                <a:cs typeface="Tahoma"/>
              </a:rPr>
              <a:t>795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diamonds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and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1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satfron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sapphire 	</a:t>
            </a:r>
            <a:r>
              <a:rPr sz="1000" spc="-50" dirty="0">
                <a:latin typeface="Tahoma"/>
                <a:cs typeface="Tahoma"/>
              </a:rPr>
              <a:t>for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a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total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~1,75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carat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003" y="1621802"/>
            <a:ext cx="1476006" cy="184166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9998" y="1621802"/>
            <a:ext cx="1476006" cy="18416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6228" y="3576194"/>
            <a:ext cx="2887345" cy="353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latin typeface="Tahoma"/>
                <a:cs typeface="Tahoma"/>
              </a:rPr>
              <a:t>About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Louis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Vuitton</a:t>
            </a:r>
            <a:endParaRPr sz="1000">
              <a:latin typeface="Tahoma"/>
              <a:cs typeface="Tahoma"/>
            </a:endParaRPr>
          </a:p>
          <a:p>
            <a:pPr marL="147320" marR="139700" algn="ctr">
              <a:lnSpc>
                <a:spcPct val="100000"/>
              </a:lnSpc>
              <a:spcBef>
                <a:spcPts val="1200"/>
              </a:spcBef>
            </a:pPr>
            <a:r>
              <a:rPr sz="1000" spc="-60" dirty="0">
                <a:latin typeface="Tahoma"/>
                <a:cs typeface="Tahoma"/>
              </a:rPr>
              <a:t>Since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1854,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90" dirty="0">
                <a:latin typeface="Tahoma"/>
                <a:cs typeface="Tahoma"/>
              </a:rPr>
              <a:t>Louis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90" dirty="0">
                <a:latin typeface="Tahoma"/>
                <a:cs typeface="Tahoma"/>
              </a:rPr>
              <a:t>Vuitton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has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brought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unique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designs </a:t>
            </a:r>
            <a:r>
              <a:rPr sz="1000" spc="-80" dirty="0">
                <a:latin typeface="Tahoma"/>
                <a:cs typeface="Tahoma"/>
              </a:rPr>
              <a:t>to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95" dirty="0">
                <a:latin typeface="Tahoma"/>
                <a:cs typeface="Tahoma"/>
              </a:rPr>
              <a:t>the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world,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combining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innovation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85" dirty="0">
                <a:latin typeface="Tahoma"/>
                <a:cs typeface="Tahoma"/>
              </a:rPr>
              <a:t>with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style,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000" spc="-55" dirty="0">
                <a:latin typeface="Tahoma"/>
                <a:cs typeface="Tahoma"/>
              </a:rPr>
              <a:t>always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aiming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for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95" dirty="0">
                <a:latin typeface="Tahoma"/>
                <a:cs typeface="Tahoma"/>
              </a:rPr>
              <a:t>the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85" dirty="0">
                <a:latin typeface="Tahoma"/>
                <a:cs typeface="Tahoma"/>
              </a:rPr>
              <a:t>finest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quality.</a:t>
            </a:r>
            <a:endParaRPr sz="1000">
              <a:latin typeface="Tahoma"/>
              <a:cs typeface="Tahoma"/>
            </a:endParaRPr>
          </a:p>
          <a:p>
            <a:pPr marL="12065" marR="5080" algn="ctr">
              <a:lnSpc>
                <a:spcPct val="100000"/>
              </a:lnSpc>
              <a:spcBef>
                <a:spcPts val="1200"/>
              </a:spcBef>
            </a:pPr>
            <a:r>
              <a:rPr sz="1000" spc="-85" dirty="0">
                <a:latin typeface="Tahoma"/>
                <a:cs typeface="Tahoma"/>
              </a:rPr>
              <a:t>Today,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95" dirty="0">
                <a:latin typeface="Tahoma"/>
                <a:cs typeface="Tahoma"/>
              </a:rPr>
              <a:t>the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House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85" dirty="0">
                <a:latin typeface="Tahoma"/>
                <a:cs typeface="Tahoma"/>
              </a:rPr>
              <a:t>remains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faithful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to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95" dirty="0">
                <a:latin typeface="Tahoma"/>
                <a:cs typeface="Tahoma"/>
              </a:rPr>
              <a:t>the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spirit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of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85" dirty="0">
                <a:latin typeface="Tahoma"/>
                <a:cs typeface="Tahoma"/>
              </a:rPr>
              <a:t>its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founder, </a:t>
            </a:r>
            <a:r>
              <a:rPr sz="1000" spc="-90" dirty="0">
                <a:latin typeface="Tahoma"/>
                <a:cs typeface="Tahoma"/>
              </a:rPr>
              <a:t>Louis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90" dirty="0">
                <a:latin typeface="Tahoma"/>
                <a:cs typeface="Tahoma"/>
              </a:rPr>
              <a:t>Vuitton,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who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85" dirty="0">
                <a:latin typeface="Tahoma"/>
                <a:cs typeface="Tahoma"/>
              </a:rPr>
              <a:t>invented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a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genuine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“Art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of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Travel” </a:t>
            </a:r>
            <a:r>
              <a:rPr sz="1000" spc="-90" dirty="0">
                <a:latin typeface="Tahoma"/>
                <a:cs typeface="Tahoma"/>
              </a:rPr>
              <a:t>through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luggage,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bags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and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accessories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which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were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creative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90" dirty="0">
                <a:latin typeface="Tahoma"/>
                <a:cs typeface="Tahoma"/>
              </a:rPr>
              <a:t>they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were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elegant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and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practical.</a:t>
            </a:r>
            <a:endParaRPr sz="1000">
              <a:latin typeface="Tahoma"/>
              <a:cs typeface="Tahoma"/>
            </a:endParaRPr>
          </a:p>
          <a:p>
            <a:pPr marL="35560" marR="27940" algn="ctr">
              <a:lnSpc>
                <a:spcPct val="100000"/>
              </a:lnSpc>
              <a:spcBef>
                <a:spcPts val="1200"/>
              </a:spcBef>
            </a:pPr>
            <a:r>
              <a:rPr sz="1000" spc="-60" dirty="0">
                <a:latin typeface="Tahoma"/>
                <a:cs typeface="Tahoma"/>
              </a:rPr>
              <a:t>Since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100" dirty="0">
                <a:latin typeface="Tahoma"/>
                <a:cs typeface="Tahoma"/>
              </a:rPr>
              <a:t>then,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audacity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has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shaped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95" dirty="0">
                <a:latin typeface="Tahoma"/>
                <a:cs typeface="Tahoma"/>
              </a:rPr>
              <a:t>the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story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of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90" dirty="0">
                <a:latin typeface="Tahoma"/>
                <a:cs typeface="Tahoma"/>
              </a:rPr>
              <a:t>Louis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Vuitton. </a:t>
            </a:r>
            <a:r>
              <a:rPr sz="1000" spc="-80" dirty="0">
                <a:latin typeface="Tahoma"/>
                <a:cs typeface="Tahoma"/>
              </a:rPr>
              <a:t>Faithful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to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85" dirty="0">
                <a:latin typeface="Tahoma"/>
                <a:cs typeface="Tahoma"/>
              </a:rPr>
              <a:t>its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heritage,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90" dirty="0">
                <a:latin typeface="Tahoma"/>
                <a:cs typeface="Tahoma"/>
              </a:rPr>
              <a:t>Louis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90" dirty="0">
                <a:latin typeface="Tahoma"/>
                <a:cs typeface="Tahoma"/>
              </a:rPr>
              <a:t>Vuitton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has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opened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85" dirty="0">
                <a:latin typeface="Tahoma"/>
                <a:cs typeface="Tahoma"/>
              </a:rPr>
              <a:t>its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doors </a:t>
            </a:r>
            <a:r>
              <a:rPr sz="1000" spc="-80" dirty="0">
                <a:latin typeface="Tahoma"/>
                <a:cs typeface="Tahoma"/>
              </a:rPr>
              <a:t>to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architects,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artists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and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designers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across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95" dirty="0">
                <a:latin typeface="Tahoma"/>
                <a:cs typeface="Tahoma"/>
              </a:rPr>
              <a:t>the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years,</a:t>
            </a:r>
            <a:endParaRPr sz="1000">
              <a:latin typeface="Tahoma"/>
              <a:cs typeface="Tahoma"/>
            </a:endParaRPr>
          </a:p>
          <a:p>
            <a:pPr marL="36195" marR="28575" algn="ctr">
              <a:lnSpc>
                <a:spcPct val="100000"/>
              </a:lnSpc>
            </a:pPr>
            <a:r>
              <a:rPr sz="1000" spc="-25" dirty="0">
                <a:latin typeface="Tahoma"/>
                <a:cs typeface="Tahoma"/>
              </a:rPr>
              <a:t>all </a:t>
            </a:r>
            <a:r>
              <a:rPr sz="1000" spc="-95" dirty="0">
                <a:latin typeface="Tahoma"/>
                <a:cs typeface="Tahoma"/>
              </a:rPr>
              <a:t>the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while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developing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disciplines</a:t>
            </a:r>
            <a:r>
              <a:rPr sz="1000" spc="-20" dirty="0">
                <a:latin typeface="Tahoma"/>
                <a:cs typeface="Tahoma"/>
              </a:rPr>
              <a:t> </a:t>
            </a:r>
            <a:r>
              <a:rPr sz="1000" spc="-90" dirty="0">
                <a:latin typeface="Tahoma"/>
                <a:cs typeface="Tahoma"/>
              </a:rPr>
              <a:t>such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ready-</a:t>
            </a:r>
            <a:r>
              <a:rPr sz="1000" spc="-105" dirty="0">
                <a:latin typeface="Tahoma"/>
                <a:cs typeface="Tahoma"/>
              </a:rPr>
              <a:t>to-</a:t>
            </a:r>
            <a:r>
              <a:rPr sz="1000" spc="-40" dirty="0">
                <a:latin typeface="Tahoma"/>
                <a:cs typeface="Tahoma"/>
              </a:rPr>
              <a:t>wear, </a:t>
            </a:r>
            <a:r>
              <a:rPr sz="1000" spc="-85" dirty="0">
                <a:latin typeface="Tahoma"/>
                <a:cs typeface="Tahoma"/>
              </a:rPr>
              <a:t>shoes,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accessories,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watches,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jewellery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and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fragrance. </a:t>
            </a:r>
            <a:r>
              <a:rPr sz="1000" spc="-100" dirty="0">
                <a:latin typeface="Tahoma"/>
                <a:cs typeface="Tahoma"/>
              </a:rPr>
              <a:t>These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carefully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created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products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are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100" dirty="0">
                <a:latin typeface="Tahoma"/>
                <a:cs typeface="Tahoma"/>
              </a:rPr>
              <a:t>testament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to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000" spc="-90" dirty="0">
                <a:latin typeface="Tahoma"/>
                <a:cs typeface="Tahoma"/>
              </a:rPr>
              <a:t>Louis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90" dirty="0">
                <a:latin typeface="Tahoma"/>
                <a:cs typeface="Tahoma"/>
              </a:rPr>
              <a:t>Vuitton’s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105" dirty="0">
                <a:latin typeface="Tahoma"/>
                <a:cs typeface="Tahoma"/>
              </a:rPr>
              <a:t>commitment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to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fine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craftsmanship.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190"/>
              </a:spcBef>
            </a:pP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000" spc="-10" dirty="0">
                <a:latin typeface="Tahoma"/>
                <a:cs typeface="Tahoma"/>
              </a:rPr>
              <a:t>Photographers: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000" spc="-55" dirty="0">
                <a:latin typeface="Tahoma"/>
                <a:cs typeface="Tahoma"/>
              </a:rPr>
              <a:t>Still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life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visuals: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Marco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Gazza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000" spc="-75" dirty="0">
                <a:latin typeface="Tahoma"/>
                <a:cs typeface="Tahoma"/>
              </a:rPr>
              <a:t>Savoir-</a:t>
            </a:r>
            <a:r>
              <a:rPr sz="1000" spc="-55" dirty="0">
                <a:latin typeface="Tahoma"/>
                <a:cs typeface="Tahoma"/>
              </a:rPr>
              <a:t>faire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visuals: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Federal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Studio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–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Régis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Golay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14047" y="9492884"/>
            <a:ext cx="11322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latin typeface="Tahoma"/>
                <a:cs typeface="Tahoma"/>
              </a:rPr>
              <a:t>For</a:t>
            </a:r>
            <a:r>
              <a:rPr sz="1000" spc="-50" dirty="0">
                <a:latin typeface="Tahoma"/>
                <a:cs typeface="Tahoma"/>
              </a:rPr>
              <a:t> </a:t>
            </a:r>
            <a:r>
              <a:rPr sz="1000" spc="-85" dirty="0">
                <a:latin typeface="Tahoma"/>
                <a:cs typeface="Tahoma"/>
              </a:rPr>
              <a:t>further</a:t>
            </a:r>
            <a:r>
              <a:rPr sz="1000" spc="-5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information: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000" u="sng" spc="-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ahoma"/>
                <a:cs typeface="Tahoma"/>
              </a:rPr>
              <a:t>louisvuitton.com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8019008" cy="10691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05850" y="3365500"/>
            <a:ext cx="4894580" cy="2123657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459"/>
              </a:spcBef>
            </a:pPr>
            <a:r>
              <a:rPr lang="en-US" sz="2400" dirty="0"/>
              <a:t>Louis Vuitton Tambour Convergence </a:t>
            </a:r>
            <a:r>
              <a:rPr lang="en-US" sz="2400" dirty="0" err="1"/>
              <a:t>personifica</a:t>
            </a:r>
            <a:r>
              <a:rPr lang="en-US" sz="2400" dirty="0"/>
              <a:t> la </a:t>
            </a:r>
            <a:r>
              <a:rPr lang="en-US" sz="2400" dirty="0" err="1"/>
              <a:t>última</a:t>
            </a:r>
            <a:r>
              <a:rPr lang="en-US" sz="2400" dirty="0"/>
              <a:t> </a:t>
            </a:r>
            <a:r>
              <a:rPr lang="en-US" sz="2400" dirty="0" err="1"/>
              <a:t>evolución</a:t>
            </a:r>
            <a:r>
              <a:rPr lang="en-US" sz="2400" dirty="0"/>
              <a:t> de la </a:t>
            </a:r>
            <a:r>
              <a:rPr lang="en-US" sz="2400" dirty="0" err="1"/>
              <a:t>alta</a:t>
            </a:r>
            <a:r>
              <a:rPr lang="en-US" sz="2400" dirty="0"/>
              <a:t> </a:t>
            </a:r>
            <a:r>
              <a:rPr lang="en-US" sz="2400" dirty="0" err="1"/>
              <a:t>relojería</a:t>
            </a:r>
            <a:r>
              <a:rPr lang="en-US" sz="2400" dirty="0"/>
              <a:t> de la Maison. Esta </a:t>
            </a:r>
            <a:r>
              <a:rPr lang="en-US" sz="2400" dirty="0" err="1"/>
              <a:t>creación</a:t>
            </a:r>
            <a:r>
              <a:rPr lang="en-US" sz="2400" dirty="0"/>
              <a:t> </a:t>
            </a:r>
            <a:r>
              <a:rPr lang="en-US" sz="2400" dirty="0" err="1"/>
              <a:t>fusiona</a:t>
            </a:r>
            <a:r>
              <a:rPr lang="en-US" sz="2400" dirty="0"/>
              <a:t> a la </a:t>
            </a:r>
            <a:r>
              <a:rPr lang="en-US" sz="2400" dirty="0" err="1"/>
              <a:t>perfección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movimiento</a:t>
            </a:r>
            <a:r>
              <a:rPr lang="en-US" sz="2400" dirty="0"/>
              <a:t> y la </a:t>
            </a:r>
            <a:r>
              <a:rPr lang="en-US" sz="2400" dirty="0" err="1"/>
              <a:t>caja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un </a:t>
            </a:r>
            <a:r>
              <a:rPr lang="en-US" sz="2400" dirty="0" err="1"/>
              <a:t>diálogo</a:t>
            </a:r>
            <a:r>
              <a:rPr lang="en-US" sz="2400" dirty="0"/>
              <a:t> </a:t>
            </a:r>
            <a:r>
              <a:rPr lang="en-US" sz="2400" dirty="0" err="1"/>
              <a:t>armonioso</a:t>
            </a:r>
            <a:r>
              <a:rPr lang="en-US" sz="2400" dirty="0"/>
              <a:t>, </a:t>
            </a:r>
            <a:r>
              <a:rPr lang="en-US" sz="2400" dirty="0" err="1"/>
              <a:t>ubicando</a:t>
            </a:r>
            <a:r>
              <a:rPr lang="en-US" sz="2400" dirty="0"/>
              <a:t> lo </a:t>
            </a:r>
            <a:r>
              <a:rPr lang="en-US" sz="2400" dirty="0" err="1"/>
              <a:t>extraordinario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lo </a:t>
            </a:r>
            <a:r>
              <a:rPr lang="en-US" sz="2400" dirty="0" err="1"/>
              <a:t>cotidiano</a:t>
            </a:r>
            <a:r>
              <a:rPr lang="en-US" sz="2400" dirty="0"/>
              <a:t>.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97299" y="5785666"/>
            <a:ext cx="3058795" cy="38600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dirty="0"/>
              <a:t>Dos </a:t>
            </a:r>
            <a:r>
              <a:rPr lang="en-US" sz="1000" dirty="0" err="1"/>
              <a:t>nuevos</a:t>
            </a:r>
            <a:r>
              <a:rPr lang="en-US" sz="1000" dirty="0"/>
              <a:t> </a:t>
            </a:r>
            <a:r>
              <a:rPr lang="en-US" sz="1000" dirty="0" err="1"/>
              <a:t>relojes</a:t>
            </a:r>
            <a:r>
              <a:rPr lang="en-US" sz="1000" dirty="0"/>
              <a:t> </a:t>
            </a:r>
            <a:r>
              <a:rPr lang="en-US" sz="1000" dirty="0" err="1"/>
              <a:t>constituyen</a:t>
            </a:r>
            <a:r>
              <a:rPr lang="en-US" sz="1000" dirty="0"/>
              <a:t> </a:t>
            </a:r>
            <a:r>
              <a:rPr lang="en-US" sz="1000" dirty="0" err="1"/>
              <a:t>los</a:t>
            </a:r>
            <a:r>
              <a:rPr lang="en-US" sz="1000" dirty="0"/>
              <a:t> </a:t>
            </a:r>
            <a:r>
              <a:rPr lang="en-US" sz="1000" dirty="0" err="1"/>
              <a:t>modelos</a:t>
            </a:r>
            <a:r>
              <a:rPr lang="en-US" sz="1000" dirty="0"/>
              <a:t> de </a:t>
            </a:r>
            <a:r>
              <a:rPr lang="en-US" sz="1000" dirty="0" err="1"/>
              <a:t>lanzamiento</a:t>
            </a:r>
            <a:r>
              <a:rPr lang="en-US" sz="1000" dirty="0"/>
              <a:t> del Tambour Convergence, la </a:t>
            </a:r>
            <a:r>
              <a:rPr lang="en-US" sz="1000" dirty="0" err="1"/>
              <a:t>colección</a:t>
            </a:r>
            <a:r>
              <a:rPr lang="en-US" sz="1000" dirty="0"/>
              <a:t> </a:t>
            </a:r>
            <a:r>
              <a:rPr lang="en-US" sz="1000" dirty="0" err="1"/>
              <a:t>concebida</a:t>
            </a:r>
            <a:r>
              <a:rPr lang="en-US" sz="1000" dirty="0"/>
              <a:t> y </a:t>
            </a:r>
            <a:r>
              <a:rPr lang="en-US" sz="1000" dirty="0" err="1"/>
              <a:t>elaborada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el</a:t>
            </a:r>
            <a:r>
              <a:rPr lang="en-US" sz="1000" dirty="0"/>
              <a:t> </a:t>
            </a:r>
            <a:r>
              <a:rPr lang="en-US" sz="1000" dirty="0" err="1"/>
              <a:t>lenguaje</a:t>
            </a:r>
            <a:r>
              <a:rPr lang="en-US" sz="1000" dirty="0"/>
              <a:t> </a:t>
            </a:r>
            <a:r>
              <a:rPr lang="en-US" sz="1000" dirty="0" err="1"/>
              <a:t>estético</a:t>
            </a:r>
            <a:r>
              <a:rPr lang="en-US" sz="1000" dirty="0"/>
              <a:t> que </a:t>
            </a:r>
            <a:r>
              <a:rPr lang="en-US" sz="1000" dirty="0" err="1"/>
              <a:t>unifica</a:t>
            </a:r>
            <a:r>
              <a:rPr lang="en-US" sz="1000" dirty="0"/>
              <a:t> </a:t>
            </a:r>
            <a:r>
              <a:rPr lang="en-US" sz="1000" dirty="0" err="1"/>
              <a:t>los</a:t>
            </a:r>
            <a:r>
              <a:rPr lang="en-US" sz="1000" dirty="0"/>
              <a:t> </a:t>
            </a:r>
            <a:r>
              <a:rPr lang="en-US" sz="1000" dirty="0" err="1"/>
              <a:t>talleres</a:t>
            </a:r>
            <a:r>
              <a:rPr lang="en-US" sz="1000" dirty="0"/>
              <a:t> de Louis Vuitton </a:t>
            </a:r>
            <a:r>
              <a:rPr lang="en-US" sz="1000" dirty="0" err="1"/>
              <a:t>en</a:t>
            </a:r>
            <a:r>
              <a:rPr lang="en-US" sz="1000" dirty="0"/>
              <a:t> Ginebra: La Fabrique du Temps (</a:t>
            </a:r>
            <a:r>
              <a:rPr lang="en-US" sz="1000" dirty="0" err="1"/>
              <a:t>diseño</a:t>
            </a:r>
            <a:r>
              <a:rPr lang="en-US" sz="1000" dirty="0"/>
              <a:t> de </a:t>
            </a:r>
            <a:r>
              <a:rPr lang="en-US" sz="1000" dirty="0" err="1"/>
              <a:t>movimientos</a:t>
            </a:r>
            <a:r>
              <a:rPr lang="en-US" sz="1000" dirty="0"/>
              <a:t>), La Fabrique des </a:t>
            </a:r>
            <a:r>
              <a:rPr lang="en-US" sz="1000" dirty="0" err="1"/>
              <a:t>Boîtiers</a:t>
            </a:r>
            <a:r>
              <a:rPr lang="en-US" sz="1000" dirty="0"/>
              <a:t> (</a:t>
            </a:r>
            <a:r>
              <a:rPr lang="en-US" sz="1000" dirty="0" err="1"/>
              <a:t>fabricación</a:t>
            </a:r>
            <a:r>
              <a:rPr lang="en-US" sz="1000" dirty="0"/>
              <a:t> de </a:t>
            </a:r>
            <a:r>
              <a:rPr lang="en-US" sz="1000" dirty="0" err="1"/>
              <a:t>cajas</a:t>
            </a:r>
            <a:r>
              <a:rPr lang="en-US" sz="1000" dirty="0"/>
              <a:t>) y La Fabrique des Arts (</a:t>
            </a:r>
            <a:r>
              <a:rPr lang="en-US" sz="1000" dirty="0" err="1"/>
              <a:t>artesanía</a:t>
            </a:r>
            <a:r>
              <a:rPr lang="en-US" sz="1000" dirty="0"/>
              <a:t> rara). El </a:t>
            </a:r>
            <a:r>
              <a:rPr lang="en-US" sz="1000" dirty="0" err="1"/>
              <a:t>nombre</a:t>
            </a:r>
            <a:r>
              <a:rPr lang="en-US" sz="1000" dirty="0"/>
              <a:t> de la </a:t>
            </a:r>
            <a:r>
              <a:rPr lang="en-US" sz="1000" dirty="0" err="1"/>
              <a:t>colección</a:t>
            </a:r>
            <a:r>
              <a:rPr lang="en-US" sz="1000" dirty="0"/>
              <a:t> </a:t>
            </a:r>
            <a:r>
              <a:rPr lang="en-US" sz="1000" dirty="0" err="1"/>
              <a:t>hace</a:t>
            </a:r>
            <a:r>
              <a:rPr lang="en-US" sz="1000" dirty="0"/>
              <a:t> </a:t>
            </a:r>
            <a:r>
              <a:rPr lang="en-US" sz="1000" dirty="0" err="1"/>
              <a:t>referencia</a:t>
            </a:r>
            <a:r>
              <a:rPr lang="en-US" sz="1000" dirty="0"/>
              <a:t> a </a:t>
            </a:r>
            <a:r>
              <a:rPr lang="en-US" sz="1000" dirty="0" err="1"/>
              <a:t>esta</a:t>
            </a:r>
            <a:r>
              <a:rPr lang="en-US" sz="1000" dirty="0"/>
              <a:t> </a:t>
            </a:r>
            <a:r>
              <a:rPr lang="en-US" sz="1000" dirty="0" err="1"/>
              <a:t>convergencia</a:t>
            </a:r>
            <a:r>
              <a:rPr lang="en-US" sz="1000" dirty="0"/>
              <a:t> de </a:t>
            </a:r>
            <a:r>
              <a:rPr lang="en-US" sz="1000" dirty="0" err="1"/>
              <a:t>maestría</a:t>
            </a:r>
            <a:r>
              <a:rPr lang="en-US" sz="1000" dirty="0"/>
              <a:t> interna </a:t>
            </a:r>
            <a:r>
              <a:rPr lang="en-US" sz="1000" dirty="0" err="1"/>
              <a:t>en</a:t>
            </a:r>
            <a:r>
              <a:rPr lang="en-US" sz="1000" dirty="0"/>
              <a:t> Louis Vuitton y también </a:t>
            </a:r>
            <a:r>
              <a:rPr lang="en-US" sz="1000" dirty="0" err="1"/>
              <a:t>representa</a:t>
            </a:r>
            <a:r>
              <a:rPr lang="en-US" sz="1000" dirty="0"/>
              <a:t> la </a:t>
            </a:r>
            <a:r>
              <a:rPr lang="en-US" sz="1000" dirty="0" err="1"/>
              <a:t>distintiva</a:t>
            </a:r>
            <a:r>
              <a:rPr lang="en-US" sz="1000" dirty="0"/>
              <a:t> </a:t>
            </a:r>
            <a:r>
              <a:rPr lang="en-US" sz="1000" dirty="0" err="1"/>
              <a:t>visualización</a:t>
            </a:r>
            <a:r>
              <a:rPr lang="en-US" sz="1000" dirty="0"/>
              <a:t> del </a:t>
            </a:r>
            <a:r>
              <a:rPr lang="en-US" sz="1000" dirty="0" err="1"/>
              <a:t>tiempo</a:t>
            </a:r>
            <a:r>
              <a:rPr lang="en-US" sz="1000" dirty="0"/>
              <a:t> del Tambour Convergence. Una </a:t>
            </a:r>
            <a:r>
              <a:rPr lang="en-US" sz="1000" dirty="0" err="1"/>
              <a:t>indicación</a:t>
            </a:r>
            <a:r>
              <a:rPr lang="en-US" sz="1000" dirty="0"/>
              <a:t> </a:t>
            </a:r>
            <a:r>
              <a:rPr lang="en-US" sz="1000" dirty="0" err="1"/>
              <a:t>arrastrada</a:t>
            </a:r>
            <a:r>
              <a:rPr lang="en-US" sz="1000" dirty="0"/>
              <a:t> de horas y </a:t>
            </a:r>
            <a:r>
              <a:rPr lang="en-US" sz="1000" dirty="0" err="1"/>
              <a:t>minutos</a:t>
            </a:r>
            <a:r>
              <a:rPr lang="en-US" sz="1000" dirty="0"/>
              <a:t>, </a:t>
            </a:r>
            <a:r>
              <a:rPr lang="en-US" sz="1000" dirty="0" err="1"/>
              <a:t>leída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la </a:t>
            </a:r>
            <a:r>
              <a:rPr lang="en-US" sz="1000" dirty="0" err="1"/>
              <a:t>conjunción</a:t>
            </a:r>
            <a:r>
              <a:rPr lang="en-US" sz="1000" dirty="0"/>
              <a:t> de dos discos </a:t>
            </a:r>
            <a:r>
              <a:rPr lang="en-US" sz="1000" dirty="0" err="1"/>
              <a:t>rotativos</a:t>
            </a:r>
            <a:r>
              <a:rPr lang="en-US" sz="1000" dirty="0"/>
              <a:t> con </a:t>
            </a:r>
            <a:r>
              <a:rPr lang="en-US" sz="1000" dirty="0" err="1"/>
              <a:t>una</a:t>
            </a:r>
            <a:r>
              <a:rPr lang="en-US" sz="1000" dirty="0"/>
              <a:t> </a:t>
            </a:r>
            <a:r>
              <a:rPr lang="en-US" sz="1000" dirty="0" err="1"/>
              <a:t>marca</a:t>
            </a:r>
            <a:r>
              <a:rPr lang="en-US" sz="1000" dirty="0"/>
              <a:t> de </a:t>
            </a:r>
            <a:r>
              <a:rPr lang="en-US" sz="1000" dirty="0" err="1"/>
              <a:t>rombo</a:t>
            </a:r>
            <a:r>
              <a:rPr lang="en-US" sz="1000" dirty="0"/>
              <a:t> de </a:t>
            </a:r>
            <a:r>
              <a:rPr lang="en-US" sz="1000" dirty="0" err="1"/>
              <a:t>oro</a:t>
            </a:r>
            <a:r>
              <a:rPr lang="en-US" sz="1000" dirty="0"/>
              <a:t> o </a:t>
            </a:r>
            <a:r>
              <a:rPr lang="en-US" sz="1000" dirty="0" err="1"/>
              <a:t>platino</a:t>
            </a:r>
            <a:r>
              <a:rPr lang="en-US" sz="1000" dirty="0"/>
              <a:t>, </a:t>
            </a:r>
            <a:r>
              <a:rPr lang="en-US" sz="1000" dirty="0" err="1"/>
              <a:t>enfatiza</a:t>
            </a:r>
            <a:r>
              <a:rPr lang="en-US" sz="1000" dirty="0"/>
              <a:t> la </a:t>
            </a:r>
            <a:r>
              <a:rPr lang="en-US" sz="1000" dirty="0" err="1"/>
              <a:t>naturaleza</a:t>
            </a:r>
            <a:r>
              <a:rPr lang="en-US" sz="1000" dirty="0"/>
              <a:t> </a:t>
            </a:r>
            <a:r>
              <a:rPr lang="en-US" sz="1000" dirty="0" err="1"/>
              <a:t>precisa</a:t>
            </a:r>
            <a:r>
              <a:rPr lang="en-US" sz="1000" dirty="0"/>
              <a:t> </a:t>
            </a:r>
            <a:r>
              <a:rPr lang="en-US" sz="1000" dirty="0" err="1"/>
              <a:t>pero</a:t>
            </a:r>
            <a:r>
              <a:rPr lang="en-US" sz="1000" dirty="0"/>
              <a:t> </a:t>
            </a:r>
            <a:r>
              <a:rPr lang="en-US" sz="1000" dirty="0" err="1"/>
              <a:t>fugaz</a:t>
            </a:r>
            <a:r>
              <a:rPr lang="en-US" sz="1000" dirty="0"/>
              <a:t> de un </a:t>
            </a:r>
            <a:r>
              <a:rPr lang="en-US" sz="1000" dirty="0" err="1"/>
              <a:t>momento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el</a:t>
            </a:r>
            <a:r>
              <a:rPr lang="en-US" sz="1000" dirty="0"/>
              <a:t> </a:t>
            </a:r>
            <a:r>
              <a:rPr lang="en-US" sz="1000" dirty="0" err="1"/>
              <a:t>tiempo</a:t>
            </a:r>
            <a:r>
              <a:rPr lang="en-US" sz="1000" dirty="0"/>
              <a:t>, </a:t>
            </a:r>
            <a:r>
              <a:rPr lang="en-US" sz="1000" dirty="0" err="1"/>
              <a:t>como</a:t>
            </a:r>
            <a:r>
              <a:rPr lang="en-US" sz="1000" dirty="0"/>
              <a:t> la luz del sol que </a:t>
            </a:r>
            <a:r>
              <a:rPr lang="en-US" sz="1000" dirty="0" err="1"/>
              <a:t>atraviesa</a:t>
            </a:r>
            <a:r>
              <a:rPr lang="en-US" sz="1000" dirty="0"/>
              <a:t> </a:t>
            </a:r>
            <a:r>
              <a:rPr lang="en-US" sz="1000" dirty="0" err="1"/>
              <a:t>los</a:t>
            </a:r>
            <a:r>
              <a:rPr lang="en-US" sz="1000" dirty="0"/>
              <a:t> </a:t>
            </a:r>
            <a:r>
              <a:rPr lang="en-US" sz="1000" dirty="0" err="1"/>
              <a:t>bordes</a:t>
            </a:r>
            <a:r>
              <a:rPr lang="en-US" sz="1000" dirty="0"/>
              <a:t> dorados de las </a:t>
            </a:r>
            <a:r>
              <a:rPr lang="en-US" sz="1000" dirty="0" err="1"/>
              <a:t>nubes</a:t>
            </a:r>
            <a:r>
              <a:rPr lang="en-US" sz="1000" dirty="0"/>
              <a:t>. La forma del guichet que </a:t>
            </a:r>
            <a:r>
              <a:rPr lang="en-US" sz="1000" dirty="0" err="1"/>
              <a:t>enmarca</a:t>
            </a:r>
            <a:r>
              <a:rPr lang="en-US" sz="1000" dirty="0"/>
              <a:t> la </a:t>
            </a:r>
            <a:r>
              <a:rPr lang="en-US" sz="1000" dirty="0" err="1"/>
              <a:t>indicación</a:t>
            </a:r>
            <a:r>
              <a:rPr lang="en-US" sz="1000" dirty="0"/>
              <a:t> del </a:t>
            </a:r>
            <a:r>
              <a:rPr lang="en-US" sz="1000" dirty="0" err="1"/>
              <a:t>tiempo</a:t>
            </a:r>
            <a:r>
              <a:rPr lang="en-US" sz="1000" dirty="0"/>
              <a:t> </a:t>
            </a:r>
            <a:r>
              <a:rPr lang="en-US" sz="1000" dirty="0" err="1"/>
              <a:t>está</a:t>
            </a:r>
            <a:r>
              <a:rPr lang="en-US" sz="1000" dirty="0"/>
              <a:t> </a:t>
            </a:r>
            <a:r>
              <a:rPr lang="en-US" sz="1000" dirty="0" err="1"/>
              <a:t>doblemente</a:t>
            </a:r>
            <a:r>
              <a:rPr lang="en-US" sz="1000" dirty="0"/>
              <a:t> </a:t>
            </a:r>
            <a:r>
              <a:rPr lang="en-US" sz="1000" dirty="0" err="1"/>
              <a:t>inspirada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la </a:t>
            </a:r>
            <a:r>
              <a:rPr lang="en-US" sz="1000" dirty="0" err="1"/>
              <a:t>belleza</a:t>
            </a:r>
            <a:r>
              <a:rPr lang="en-US" sz="1000" dirty="0"/>
              <a:t> </a:t>
            </a:r>
            <a:r>
              <a:rPr lang="en-US" sz="1000" dirty="0" err="1"/>
              <a:t>efímera</a:t>
            </a:r>
            <a:r>
              <a:rPr lang="en-US" sz="1000" dirty="0"/>
              <a:t> de </a:t>
            </a:r>
            <a:r>
              <a:rPr lang="en-US" sz="1000" dirty="0" err="1"/>
              <a:t>este</a:t>
            </a:r>
            <a:r>
              <a:rPr lang="en-US" sz="1000" dirty="0"/>
              <a:t> </a:t>
            </a:r>
            <a:r>
              <a:rPr lang="en-US" sz="1000" dirty="0" err="1"/>
              <a:t>fenómeno</a:t>
            </a:r>
            <a:r>
              <a:rPr lang="en-US" sz="1000" dirty="0"/>
              <a:t> natural y también </a:t>
            </a:r>
            <a:r>
              <a:rPr lang="en-US" sz="1000" dirty="0" err="1"/>
              <a:t>en</a:t>
            </a:r>
            <a:r>
              <a:rPr lang="en-US" sz="1000" dirty="0"/>
              <a:t> las </a:t>
            </a:r>
            <a:r>
              <a:rPr lang="en-US" sz="1000" dirty="0" err="1"/>
              <a:t>arabescos</a:t>
            </a:r>
            <a:r>
              <a:rPr lang="en-US" sz="1000" dirty="0"/>
              <a:t> </a:t>
            </a:r>
            <a:r>
              <a:rPr lang="en-US" sz="1000" dirty="0" err="1"/>
              <a:t>decorativos</a:t>
            </a:r>
            <a:r>
              <a:rPr lang="en-US" sz="1000" dirty="0"/>
              <a:t> que se </a:t>
            </a:r>
            <a:r>
              <a:rPr lang="en-US" sz="1000" dirty="0" err="1"/>
              <a:t>encuentran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la </a:t>
            </a:r>
            <a:r>
              <a:rPr lang="en-US" sz="1000" dirty="0" err="1"/>
              <a:t>arquitectura</a:t>
            </a:r>
            <a:r>
              <a:rPr lang="en-US" sz="1000" dirty="0"/>
              <a:t> interior de la casa familiar Louis Vuitton </a:t>
            </a:r>
            <a:r>
              <a:rPr lang="en-US" sz="1000" dirty="0" err="1"/>
              <a:t>en</a:t>
            </a:r>
            <a:r>
              <a:rPr lang="en-US" sz="1000" dirty="0"/>
              <a:t> Asnières. </a:t>
            </a:r>
            <a:r>
              <a:rPr lang="en-US" sz="1000" dirty="0" err="1"/>
              <a:t>Dentro</a:t>
            </a:r>
            <a:r>
              <a:rPr lang="en-US" sz="1000" dirty="0"/>
              <a:t> de la </a:t>
            </a:r>
            <a:r>
              <a:rPr lang="en-US" sz="1000" dirty="0" err="1"/>
              <a:t>caja</a:t>
            </a:r>
            <a:r>
              <a:rPr lang="en-US" sz="1000" dirty="0"/>
              <a:t> de 37 mm late </a:t>
            </a:r>
            <a:r>
              <a:rPr lang="en-US" sz="1000" dirty="0" err="1"/>
              <a:t>una</a:t>
            </a:r>
            <a:r>
              <a:rPr lang="en-US" sz="1000" dirty="0"/>
              <a:t> </a:t>
            </a:r>
            <a:r>
              <a:rPr lang="en-US" sz="1000" dirty="0" err="1"/>
              <a:t>primicia</a:t>
            </a:r>
            <a:r>
              <a:rPr lang="en-US" sz="1000" dirty="0"/>
              <a:t> </a:t>
            </a:r>
            <a:r>
              <a:rPr lang="en-US" sz="1000" dirty="0" err="1"/>
              <a:t>relojera</a:t>
            </a:r>
            <a:r>
              <a:rPr lang="en-US" sz="1000" dirty="0"/>
              <a:t> para la Maison: un </a:t>
            </a:r>
            <a:r>
              <a:rPr lang="en-US" sz="1000" dirty="0" err="1"/>
              <a:t>movimiento</a:t>
            </a:r>
            <a:r>
              <a:rPr lang="en-US" sz="1000" dirty="0"/>
              <a:t> de </a:t>
            </a:r>
            <a:r>
              <a:rPr lang="en-US" sz="1000" dirty="0" err="1"/>
              <a:t>cuerda</a:t>
            </a:r>
            <a:r>
              <a:rPr lang="en-US" sz="1000" dirty="0"/>
              <a:t> </a:t>
            </a:r>
            <a:r>
              <a:rPr lang="en-US" sz="1000" dirty="0" err="1"/>
              <a:t>automática</a:t>
            </a:r>
            <a:r>
              <a:rPr lang="en-US" sz="1000" dirty="0"/>
              <a:t> </a:t>
            </a:r>
            <a:r>
              <a:rPr lang="en-US" sz="1000" dirty="0" err="1"/>
              <a:t>producido</a:t>
            </a:r>
            <a:r>
              <a:rPr lang="en-US" sz="1000" dirty="0"/>
              <a:t> </a:t>
            </a:r>
            <a:r>
              <a:rPr lang="en-US" sz="1000" dirty="0" err="1"/>
              <a:t>íntegramente</a:t>
            </a:r>
            <a:r>
              <a:rPr lang="en-US" sz="1000" dirty="0"/>
              <a:t> </a:t>
            </a:r>
            <a:r>
              <a:rPr lang="en-US" sz="1000" dirty="0" err="1"/>
              <a:t>por</a:t>
            </a:r>
            <a:r>
              <a:rPr lang="en-US" sz="1000" dirty="0"/>
              <a:t> La Fabrique du Temps Louis Vuitton.</a:t>
            </a:r>
            <a:endParaRPr sz="1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119985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5989" y="3"/>
            <a:ext cx="10224008" cy="10692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3758" y="4278703"/>
            <a:ext cx="3127375" cy="5411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000" b="1" dirty="0" err="1"/>
              <a:t>Convergencia</a:t>
            </a:r>
            <a:r>
              <a:rPr lang="en-US" sz="1000" b="1" dirty="0"/>
              <a:t> del </a:t>
            </a:r>
            <a:r>
              <a:rPr lang="en-US" sz="1000" b="1" dirty="0" err="1"/>
              <a:t>tiempo</a:t>
            </a:r>
            <a:endParaRPr lang="en-US" sz="1000" b="1" dirty="0"/>
          </a:p>
          <a:p>
            <a:endParaRPr lang="en-US" sz="1000" dirty="0"/>
          </a:p>
          <a:p>
            <a:r>
              <a:rPr lang="en-US" sz="1000" dirty="0"/>
              <a:t>Los </a:t>
            </a:r>
            <a:r>
              <a:rPr lang="en-US" sz="1000" dirty="0" err="1"/>
              <a:t>iconos</a:t>
            </a:r>
            <a:r>
              <a:rPr lang="en-US" sz="1000" dirty="0"/>
              <a:t> </a:t>
            </a:r>
            <a:r>
              <a:rPr lang="en-US" sz="1000" dirty="0" err="1"/>
              <a:t>pueden</a:t>
            </a:r>
            <a:r>
              <a:rPr lang="en-US" sz="1000" dirty="0"/>
              <a:t> </a:t>
            </a:r>
            <a:r>
              <a:rPr lang="en-US" sz="1000" dirty="0" err="1"/>
              <a:t>renacer</a:t>
            </a:r>
            <a:r>
              <a:rPr lang="en-US" sz="1000" dirty="0"/>
              <a:t>, </a:t>
            </a:r>
            <a:r>
              <a:rPr lang="en-US" sz="1000" dirty="0" err="1"/>
              <a:t>como</a:t>
            </a:r>
            <a:r>
              <a:rPr lang="en-US" sz="1000" dirty="0"/>
              <a:t> </a:t>
            </a:r>
            <a:r>
              <a:rPr lang="en-US" sz="1000" dirty="0" err="1"/>
              <a:t>demostró</a:t>
            </a:r>
            <a:r>
              <a:rPr lang="en-US" sz="1000" dirty="0"/>
              <a:t> </a:t>
            </a:r>
            <a:r>
              <a:rPr lang="en-US" sz="1000" dirty="0" err="1"/>
              <a:t>el</a:t>
            </a:r>
            <a:r>
              <a:rPr lang="en-US" sz="1000" dirty="0"/>
              <a:t> Tambour </a:t>
            </a:r>
            <a:r>
              <a:rPr lang="en-US" sz="1000" dirty="0" err="1"/>
              <a:t>en</a:t>
            </a:r>
            <a:r>
              <a:rPr lang="en-US" sz="1000" dirty="0"/>
              <a:t> 2023, con </a:t>
            </a:r>
            <a:r>
              <a:rPr lang="en-US" sz="1000" dirty="0" err="1"/>
              <a:t>motivo</a:t>
            </a:r>
            <a:r>
              <a:rPr lang="en-US" sz="1000" dirty="0"/>
              <a:t> de </a:t>
            </a:r>
            <a:r>
              <a:rPr lang="en-US" sz="1000" dirty="0" err="1"/>
              <a:t>su</a:t>
            </a:r>
            <a:r>
              <a:rPr lang="en-US" sz="1000" dirty="0"/>
              <a:t> 21 </a:t>
            </a:r>
            <a:r>
              <a:rPr lang="en-US" sz="1000" dirty="0" err="1"/>
              <a:t>aniversario</a:t>
            </a:r>
            <a:r>
              <a:rPr lang="en-US" sz="1000" dirty="0"/>
              <a:t>. También </a:t>
            </a:r>
            <a:r>
              <a:rPr lang="en-US" sz="1000" dirty="0" err="1"/>
              <a:t>pueden</a:t>
            </a:r>
            <a:r>
              <a:rPr lang="en-US" sz="1000" dirty="0"/>
              <a:t> </a:t>
            </a:r>
            <a:r>
              <a:rPr lang="en-US" sz="1000" dirty="0" err="1"/>
              <a:t>adquirir</a:t>
            </a:r>
            <a:r>
              <a:rPr lang="en-US" sz="1000" dirty="0"/>
              <a:t> </a:t>
            </a:r>
            <a:r>
              <a:rPr lang="en-US" sz="1000" dirty="0" err="1"/>
              <a:t>nuevos</a:t>
            </a:r>
            <a:r>
              <a:rPr lang="en-US" sz="1000" dirty="0"/>
              <a:t> </a:t>
            </a:r>
            <a:r>
              <a:rPr lang="en-US" sz="1000" dirty="0" err="1"/>
              <a:t>aspectos</a:t>
            </a:r>
            <a:r>
              <a:rPr lang="en-US" sz="1000" dirty="0"/>
              <a:t> de </a:t>
            </a:r>
            <a:r>
              <a:rPr lang="en-US" sz="1000" dirty="0" err="1"/>
              <a:t>diseño</a:t>
            </a:r>
            <a:r>
              <a:rPr lang="en-US" sz="1000" dirty="0"/>
              <a:t> y </a:t>
            </a:r>
            <a:r>
              <a:rPr lang="en-US" sz="1000" dirty="0" err="1"/>
              <a:t>concepto</a:t>
            </a:r>
            <a:r>
              <a:rPr lang="en-US" sz="1000" dirty="0"/>
              <a:t>, </a:t>
            </a:r>
            <a:r>
              <a:rPr lang="en-US" sz="1000" dirty="0" err="1"/>
              <a:t>explorando</a:t>
            </a:r>
            <a:r>
              <a:rPr lang="en-US" sz="1000" dirty="0"/>
              <a:t> </a:t>
            </a:r>
            <a:r>
              <a:rPr lang="en-US" sz="1000" dirty="0" err="1"/>
              <a:t>diferentes</a:t>
            </a:r>
            <a:r>
              <a:rPr lang="en-US" sz="1000" dirty="0"/>
              <a:t> </a:t>
            </a:r>
            <a:r>
              <a:rPr lang="en-US" sz="1000" dirty="0" err="1"/>
              <a:t>facetas</a:t>
            </a:r>
            <a:r>
              <a:rPr lang="en-US" sz="1000" dirty="0"/>
              <a:t> de </a:t>
            </a:r>
            <a:r>
              <a:rPr lang="en-US" sz="1000" dirty="0" err="1"/>
              <a:t>su</a:t>
            </a:r>
            <a:r>
              <a:rPr lang="en-US" sz="1000" dirty="0"/>
              <a:t> </a:t>
            </a:r>
            <a:r>
              <a:rPr lang="en-US" sz="1000" dirty="0" err="1"/>
              <a:t>identidad</a:t>
            </a:r>
            <a:r>
              <a:rPr lang="en-US" sz="1000" dirty="0"/>
              <a:t>. El Louis Vuitton Tambour Convergence es un </a:t>
            </a:r>
            <a:r>
              <a:rPr lang="en-US" sz="1000" dirty="0" err="1"/>
              <a:t>homenaje</a:t>
            </a:r>
            <a:r>
              <a:rPr lang="en-US" sz="1000" dirty="0"/>
              <a:t> a </a:t>
            </a:r>
            <a:r>
              <a:rPr lang="en-US" sz="1000" dirty="0" err="1"/>
              <a:t>los</a:t>
            </a:r>
            <a:r>
              <a:rPr lang="en-US" sz="1000" dirty="0"/>
              <a:t> montres à guichet de </a:t>
            </a:r>
            <a:r>
              <a:rPr lang="en-US" sz="1000" dirty="0" err="1"/>
              <a:t>una</a:t>
            </a:r>
            <a:r>
              <a:rPr lang="en-US" sz="1000" dirty="0"/>
              <a:t> </a:t>
            </a:r>
            <a:r>
              <a:rPr lang="en-US" sz="1000" dirty="0" err="1"/>
              <a:t>época</a:t>
            </a:r>
            <a:r>
              <a:rPr lang="en-US" sz="1000" dirty="0"/>
              <a:t> </a:t>
            </a:r>
            <a:r>
              <a:rPr lang="en-US" sz="1000" dirty="0" err="1"/>
              <a:t>pasada</a:t>
            </a:r>
            <a:r>
              <a:rPr lang="en-US" sz="1000" dirty="0"/>
              <a:t>, </a:t>
            </a:r>
            <a:r>
              <a:rPr lang="en-US" sz="1000" dirty="0" err="1"/>
              <a:t>reinterpretados</a:t>
            </a:r>
            <a:r>
              <a:rPr lang="en-US" sz="1000" dirty="0"/>
              <a:t> con la </a:t>
            </a:r>
            <a:r>
              <a:rPr lang="en-US" sz="1000" dirty="0" err="1"/>
              <a:t>elegancia</a:t>
            </a:r>
            <a:r>
              <a:rPr lang="en-US" sz="1000" dirty="0"/>
              <a:t> </a:t>
            </a:r>
            <a:r>
              <a:rPr lang="en-US" sz="1000" dirty="0" err="1"/>
              <a:t>contemporánea</a:t>
            </a:r>
            <a:r>
              <a:rPr lang="en-US" sz="1000" dirty="0"/>
              <a:t> que distingue a </a:t>
            </a:r>
            <a:r>
              <a:rPr lang="en-US" sz="1000" dirty="0" err="1"/>
              <a:t>cada</a:t>
            </a:r>
            <a:r>
              <a:rPr lang="en-US" sz="1000" dirty="0"/>
              <a:t> </a:t>
            </a:r>
            <a:r>
              <a:rPr lang="en-US" sz="1000" dirty="0" err="1"/>
              <a:t>creación</a:t>
            </a:r>
            <a:r>
              <a:rPr lang="en-US" sz="1000" dirty="0"/>
              <a:t> Tambour.</a:t>
            </a:r>
          </a:p>
          <a:p>
            <a:r>
              <a:rPr lang="en-US" sz="1000" dirty="0"/>
              <a:t>El Tambour Convergence replica </a:t>
            </a:r>
            <a:r>
              <a:rPr lang="en-US" sz="1000" dirty="0" err="1"/>
              <a:t>los</a:t>
            </a:r>
            <a:r>
              <a:rPr lang="en-US" sz="1000" dirty="0"/>
              <a:t> </a:t>
            </a:r>
            <a:r>
              <a:rPr lang="en-US" sz="1000" dirty="0" err="1"/>
              <a:t>lados</a:t>
            </a:r>
            <a:r>
              <a:rPr lang="en-US" sz="1000" dirty="0"/>
              <a:t> </a:t>
            </a:r>
            <a:r>
              <a:rPr lang="en-US" sz="1000" dirty="0" err="1"/>
              <a:t>delicadamente</a:t>
            </a:r>
            <a:r>
              <a:rPr lang="en-US" sz="1000" dirty="0"/>
              <a:t> </a:t>
            </a:r>
            <a:r>
              <a:rPr lang="en-US" sz="1000" dirty="0" err="1"/>
              <a:t>curvados</a:t>
            </a:r>
            <a:r>
              <a:rPr lang="en-US" sz="1000" dirty="0"/>
              <a:t> del Tambour que se </a:t>
            </a:r>
            <a:r>
              <a:rPr lang="en-US" sz="1000" dirty="0" err="1"/>
              <a:t>estrechan</a:t>
            </a:r>
            <a:r>
              <a:rPr lang="en-US" sz="1000" dirty="0"/>
              <a:t> </a:t>
            </a:r>
            <a:r>
              <a:rPr lang="en-US" sz="1000" dirty="0" err="1"/>
              <a:t>hacia</a:t>
            </a:r>
            <a:r>
              <a:rPr lang="en-US" sz="1000" dirty="0"/>
              <a:t> un punto de </a:t>
            </a:r>
            <a:r>
              <a:rPr lang="en-US" sz="1000" dirty="0" err="1"/>
              <a:t>inflexión</a:t>
            </a:r>
            <a:r>
              <a:rPr lang="en-US" sz="1000" dirty="0"/>
              <a:t>, </a:t>
            </a:r>
            <a:r>
              <a:rPr lang="en-US" sz="1000" dirty="0" err="1"/>
              <a:t>permitiendo</a:t>
            </a:r>
            <a:r>
              <a:rPr lang="en-US" sz="1000" dirty="0"/>
              <a:t> que </a:t>
            </a:r>
            <a:r>
              <a:rPr lang="en-US" sz="1000" dirty="0" err="1"/>
              <a:t>el</a:t>
            </a:r>
            <a:r>
              <a:rPr lang="en-US" sz="1000" dirty="0"/>
              <a:t> </a:t>
            </a:r>
            <a:r>
              <a:rPr lang="en-US" sz="1000" dirty="0" err="1"/>
              <a:t>reloj</a:t>
            </a:r>
            <a:r>
              <a:rPr lang="en-US" sz="1000" dirty="0"/>
              <a:t> se </a:t>
            </a:r>
            <a:r>
              <a:rPr lang="en-US" sz="1000" dirty="0" err="1"/>
              <a:t>ajuste</a:t>
            </a:r>
            <a:r>
              <a:rPr lang="en-US" sz="1000" dirty="0"/>
              <a:t> </a:t>
            </a:r>
            <a:r>
              <a:rPr lang="en-US" sz="1000" dirty="0" err="1"/>
              <a:t>perfectamente</a:t>
            </a:r>
            <a:r>
              <a:rPr lang="en-US" sz="1000" dirty="0"/>
              <a:t> a la </a:t>
            </a:r>
            <a:r>
              <a:rPr lang="en-US" sz="1000" dirty="0" err="1"/>
              <a:t>muñeca</a:t>
            </a:r>
            <a:r>
              <a:rPr lang="en-US" sz="1000" dirty="0"/>
              <a:t> y </a:t>
            </a:r>
            <a:r>
              <a:rPr lang="en-US" sz="1000" dirty="0" err="1"/>
              <a:t>creando</a:t>
            </a:r>
            <a:r>
              <a:rPr lang="en-US" sz="1000" dirty="0"/>
              <a:t> la </a:t>
            </a:r>
            <a:r>
              <a:rPr lang="en-US" sz="1000" dirty="0" err="1"/>
              <a:t>apariencia</a:t>
            </a:r>
            <a:r>
              <a:rPr lang="en-US" sz="1000" dirty="0"/>
              <a:t> de </a:t>
            </a:r>
            <a:r>
              <a:rPr lang="en-US" sz="1000" dirty="0" err="1"/>
              <a:t>delgadez</a:t>
            </a:r>
            <a:r>
              <a:rPr lang="en-US" sz="1000" dirty="0"/>
              <a:t> que </a:t>
            </a:r>
            <a:r>
              <a:rPr lang="en-US" sz="1000" dirty="0" err="1"/>
              <a:t>contradice</a:t>
            </a:r>
            <a:r>
              <a:rPr lang="en-US" sz="1000" dirty="0"/>
              <a:t> la </a:t>
            </a:r>
            <a:r>
              <a:rPr lang="en-US" sz="1000" dirty="0" err="1"/>
              <a:t>robustez</a:t>
            </a:r>
            <a:r>
              <a:rPr lang="en-US" sz="1000" dirty="0"/>
              <a:t> del </a:t>
            </a:r>
            <a:r>
              <a:rPr lang="en-US" sz="1000" dirty="0" err="1"/>
              <a:t>movimiento</a:t>
            </a:r>
            <a:r>
              <a:rPr lang="en-US" sz="1000" dirty="0"/>
              <a:t> de </a:t>
            </a:r>
            <a:r>
              <a:rPr lang="en-US" sz="1000" dirty="0" err="1"/>
              <a:t>cuerda</a:t>
            </a:r>
            <a:r>
              <a:rPr lang="en-US" sz="1000" dirty="0"/>
              <a:t> </a:t>
            </a:r>
            <a:r>
              <a:rPr lang="en-US" sz="1000" dirty="0" err="1"/>
              <a:t>automática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su</a:t>
            </a:r>
            <a:r>
              <a:rPr lang="en-US" sz="1000" dirty="0"/>
              <a:t> interior. Las </a:t>
            </a:r>
            <a:r>
              <a:rPr lang="en-US" sz="1000" dirty="0" err="1"/>
              <a:t>asas</a:t>
            </a:r>
            <a:r>
              <a:rPr lang="en-US" sz="1000" dirty="0"/>
              <a:t> </a:t>
            </a:r>
            <a:r>
              <a:rPr lang="en-US" sz="1000" dirty="0" err="1"/>
              <a:t>rediseñadas</a:t>
            </a:r>
            <a:r>
              <a:rPr lang="en-US" sz="1000" dirty="0"/>
              <a:t> </a:t>
            </a:r>
            <a:r>
              <a:rPr lang="en-US" sz="1000" dirty="0" err="1"/>
              <a:t>distinguen</a:t>
            </a:r>
            <a:r>
              <a:rPr lang="en-US" sz="1000" dirty="0"/>
              <a:t> al Tambour Convergence de la actual </a:t>
            </a:r>
            <a:r>
              <a:rPr lang="en-US" sz="1000" dirty="0" err="1"/>
              <a:t>colección</a:t>
            </a:r>
            <a:r>
              <a:rPr lang="en-US" sz="1000" dirty="0"/>
              <a:t> Tambour, </a:t>
            </a:r>
            <a:r>
              <a:rPr lang="en-US" sz="1000" dirty="0" err="1"/>
              <a:t>marcando</a:t>
            </a:r>
            <a:r>
              <a:rPr lang="en-US" sz="1000" dirty="0"/>
              <a:t> </a:t>
            </a:r>
            <a:r>
              <a:rPr lang="en-US" sz="1000" dirty="0" err="1"/>
              <a:t>el</a:t>
            </a:r>
            <a:r>
              <a:rPr lang="en-US" sz="1000" dirty="0"/>
              <a:t> </a:t>
            </a:r>
            <a:r>
              <a:rPr lang="en-US" sz="1000" dirty="0" err="1"/>
              <a:t>comienzo</a:t>
            </a:r>
            <a:r>
              <a:rPr lang="en-US" sz="1000" dirty="0"/>
              <a:t> de </a:t>
            </a:r>
            <a:r>
              <a:rPr lang="en-US" sz="1000" dirty="0" err="1"/>
              <a:t>una</a:t>
            </a:r>
            <a:r>
              <a:rPr lang="en-US" sz="1000" dirty="0"/>
              <a:t> </a:t>
            </a:r>
            <a:r>
              <a:rPr lang="en-US" sz="1000" dirty="0" err="1"/>
              <a:t>nueva</a:t>
            </a:r>
            <a:r>
              <a:rPr lang="en-US" sz="1000" dirty="0"/>
              <a:t> era de </a:t>
            </a:r>
            <a:r>
              <a:rPr lang="en-US" sz="1000" dirty="0" err="1"/>
              <a:t>diversificación</a:t>
            </a:r>
            <a:r>
              <a:rPr lang="en-US" sz="1000" dirty="0"/>
              <a:t> </a:t>
            </a:r>
            <a:r>
              <a:rPr lang="en-US" sz="1000" dirty="0" err="1"/>
              <a:t>estética</a:t>
            </a:r>
            <a:r>
              <a:rPr lang="en-US" sz="1000" dirty="0"/>
              <a:t> </a:t>
            </a:r>
            <a:r>
              <a:rPr lang="en-US" sz="1000" dirty="0" err="1"/>
              <a:t>dentro</a:t>
            </a:r>
            <a:r>
              <a:rPr lang="en-US" sz="1000" dirty="0"/>
              <a:t> de la </a:t>
            </a:r>
            <a:r>
              <a:rPr lang="en-US" sz="1000" dirty="0" err="1"/>
              <a:t>línea</a:t>
            </a:r>
            <a:r>
              <a:rPr lang="en-US" sz="1000" dirty="0"/>
              <a:t> Tambour y </a:t>
            </a:r>
            <a:r>
              <a:rPr lang="en-US" sz="1000" dirty="0" err="1"/>
              <a:t>atrayendo</a:t>
            </a:r>
            <a:r>
              <a:rPr lang="en-US" sz="1000" dirty="0"/>
              <a:t> la </a:t>
            </a:r>
            <a:r>
              <a:rPr lang="en-US" sz="1000" dirty="0" err="1"/>
              <a:t>mirada</a:t>
            </a:r>
            <a:r>
              <a:rPr lang="en-US" sz="1000" dirty="0"/>
              <a:t> con </a:t>
            </a:r>
            <a:r>
              <a:rPr lang="en-US" sz="1000" dirty="0" err="1"/>
              <a:t>su</a:t>
            </a:r>
            <a:r>
              <a:rPr lang="en-US" sz="1000" dirty="0"/>
              <a:t> </a:t>
            </a:r>
            <a:r>
              <a:rPr lang="en-US" sz="1000" dirty="0" err="1"/>
              <a:t>perfil</a:t>
            </a:r>
            <a:r>
              <a:rPr lang="en-US" sz="1000" dirty="0"/>
              <a:t> </a:t>
            </a:r>
            <a:r>
              <a:rPr lang="en-US" sz="1000" dirty="0" err="1"/>
              <a:t>armonioso</a:t>
            </a:r>
            <a:r>
              <a:rPr lang="en-US" sz="1000" dirty="0"/>
              <a:t> y </a:t>
            </a:r>
            <a:r>
              <a:rPr lang="en-US" sz="1000" dirty="0" err="1"/>
              <a:t>geométrico</a:t>
            </a:r>
            <a:r>
              <a:rPr lang="en-US" sz="1000" dirty="0"/>
              <a:t>. Sus superficies </a:t>
            </a:r>
            <a:r>
              <a:rPr lang="en-US" sz="1000" dirty="0" err="1"/>
              <a:t>superiores</a:t>
            </a:r>
            <a:r>
              <a:rPr lang="en-US" sz="1000" dirty="0"/>
              <a:t> </a:t>
            </a:r>
            <a:r>
              <a:rPr lang="en-US" sz="1000" dirty="0" err="1"/>
              <a:t>están</a:t>
            </a:r>
            <a:r>
              <a:rPr lang="en-US" sz="1000" dirty="0"/>
              <a:t> </a:t>
            </a:r>
            <a:r>
              <a:rPr lang="en-US" sz="1000" dirty="0" err="1"/>
              <a:t>pulidas</a:t>
            </a:r>
            <a:r>
              <a:rPr lang="en-US" sz="1000" dirty="0"/>
              <a:t> a mano, </a:t>
            </a:r>
            <a:r>
              <a:rPr lang="en-US" sz="1000" dirty="0" err="1"/>
              <a:t>mientras</a:t>
            </a:r>
            <a:r>
              <a:rPr lang="en-US" sz="1000" dirty="0"/>
              <a:t> que las superficies </a:t>
            </a:r>
            <a:r>
              <a:rPr lang="en-US" sz="1000" dirty="0" err="1"/>
              <a:t>exteriores</a:t>
            </a:r>
            <a:r>
              <a:rPr lang="en-US" sz="1000" dirty="0"/>
              <a:t> </a:t>
            </a:r>
            <a:r>
              <a:rPr lang="en-US" sz="1000" dirty="0" err="1"/>
              <a:t>laterales</a:t>
            </a:r>
            <a:r>
              <a:rPr lang="en-US" sz="1000" dirty="0"/>
              <a:t> </a:t>
            </a:r>
            <a:r>
              <a:rPr lang="en-US" sz="1000" dirty="0" err="1"/>
              <a:t>están</a:t>
            </a:r>
            <a:r>
              <a:rPr lang="en-US" sz="1000" dirty="0"/>
              <a:t> </a:t>
            </a:r>
            <a:r>
              <a:rPr lang="en-US" sz="1000" dirty="0" err="1"/>
              <a:t>ahuecadas</a:t>
            </a:r>
            <a:r>
              <a:rPr lang="en-US" sz="1000" dirty="0"/>
              <a:t> y micro-</a:t>
            </a:r>
            <a:r>
              <a:rPr lang="en-US" sz="1000" dirty="0" err="1"/>
              <a:t>arenadas</a:t>
            </a:r>
            <a:r>
              <a:rPr lang="en-US" sz="1000" dirty="0"/>
              <a:t>, </a:t>
            </a:r>
            <a:r>
              <a:rPr lang="en-US" sz="1000" dirty="0" err="1"/>
              <a:t>agregando</a:t>
            </a:r>
            <a:r>
              <a:rPr lang="en-US" sz="1000" dirty="0"/>
              <a:t> </a:t>
            </a:r>
            <a:r>
              <a:rPr lang="en-US" sz="1000" dirty="0" err="1"/>
              <a:t>sofisticación</a:t>
            </a:r>
            <a:r>
              <a:rPr lang="en-US" sz="1000" dirty="0"/>
              <a:t> visual a </a:t>
            </a:r>
            <a:r>
              <a:rPr lang="en-US" sz="1000" dirty="0" err="1"/>
              <a:t>través</a:t>
            </a:r>
            <a:r>
              <a:rPr lang="en-US" sz="1000" dirty="0"/>
              <a:t> del </a:t>
            </a:r>
            <a:r>
              <a:rPr lang="en-US" sz="1000" dirty="0" err="1"/>
              <a:t>juego</a:t>
            </a:r>
            <a:r>
              <a:rPr lang="en-US" sz="1000" dirty="0"/>
              <a:t> de </a:t>
            </a:r>
            <a:r>
              <a:rPr lang="en-US" sz="1000" dirty="0" err="1"/>
              <a:t>acabados</a:t>
            </a:r>
            <a:r>
              <a:rPr lang="en-US" sz="1000" dirty="0"/>
              <a:t> </a:t>
            </a:r>
            <a:r>
              <a:rPr lang="en-US" sz="1000" dirty="0" err="1"/>
              <a:t>contrastantes</a:t>
            </a:r>
            <a:r>
              <a:rPr lang="en-US" sz="1000" dirty="0"/>
              <a:t>.</a:t>
            </a:r>
          </a:p>
          <a:p>
            <a:r>
              <a:rPr lang="en-US" sz="1000" dirty="0"/>
              <a:t>Los </a:t>
            </a:r>
            <a:r>
              <a:rPr lang="en-US" sz="1000" dirty="0" err="1"/>
              <a:t>lados</a:t>
            </a:r>
            <a:r>
              <a:rPr lang="en-US" sz="1000" dirty="0"/>
              <a:t> de la </a:t>
            </a:r>
            <a:r>
              <a:rPr lang="en-US" sz="1000" dirty="0" err="1"/>
              <a:t>caja</a:t>
            </a:r>
            <a:r>
              <a:rPr lang="en-US" sz="1000" dirty="0"/>
              <a:t> con </a:t>
            </a:r>
            <a:r>
              <a:rPr lang="en-US" sz="1000" dirty="0" err="1"/>
              <a:t>acabado</a:t>
            </a:r>
            <a:r>
              <a:rPr lang="en-US" sz="1000" dirty="0"/>
              <a:t> </a:t>
            </a:r>
            <a:r>
              <a:rPr lang="en-US" sz="1000" dirty="0" err="1"/>
              <a:t>satinado</a:t>
            </a:r>
            <a:r>
              <a:rPr lang="en-US" sz="1000" dirty="0"/>
              <a:t> </a:t>
            </a:r>
            <a:r>
              <a:rPr lang="en-US" sz="1000" dirty="0" err="1"/>
              <a:t>hacen</a:t>
            </a:r>
            <a:r>
              <a:rPr lang="en-US" sz="1000" dirty="0"/>
              <a:t> que </a:t>
            </a:r>
            <a:r>
              <a:rPr lang="en-US" sz="1000" dirty="0" err="1"/>
              <a:t>el</a:t>
            </a:r>
            <a:r>
              <a:rPr lang="en-US" sz="1000" dirty="0"/>
              <a:t> Tambour Convergence </a:t>
            </a:r>
            <a:r>
              <a:rPr lang="en-US" sz="1000" dirty="0" err="1"/>
              <a:t>parezca</a:t>
            </a:r>
            <a:r>
              <a:rPr lang="en-US" sz="1000" dirty="0"/>
              <a:t> </a:t>
            </a:r>
            <a:r>
              <a:rPr lang="en-US" sz="1000" dirty="0" err="1"/>
              <a:t>aún</a:t>
            </a:r>
            <a:r>
              <a:rPr lang="en-US" sz="1000" dirty="0"/>
              <a:t> </a:t>
            </a:r>
            <a:r>
              <a:rPr lang="en-US" sz="1000" dirty="0" err="1"/>
              <a:t>más</a:t>
            </a:r>
            <a:r>
              <a:rPr lang="en-US" sz="1000" dirty="0"/>
              <a:t> </a:t>
            </a:r>
            <a:r>
              <a:rPr lang="en-US" sz="1000" dirty="0" err="1"/>
              <a:t>delgado</a:t>
            </a:r>
            <a:r>
              <a:rPr lang="en-US" sz="1000" dirty="0"/>
              <a:t> que sus 8 mm de </a:t>
            </a:r>
            <a:r>
              <a:rPr lang="en-US" sz="1000" dirty="0" err="1"/>
              <a:t>grosor</a:t>
            </a:r>
            <a:r>
              <a:rPr lang="en-US" sz="1000" dirty="0"/>
              <a:t>, y </a:t>
            </a:r>
            <a:r>
              <a:rPr lang="en-US" sz="1000" dirty="0" err="1"/>
              <a:t>el</a:t>
            </a:r>
            <a:r>
              <a:rPr lang="en-US" sz="1000" dirty="0"/>
              <a:t> </a:t>
            </a:r>
            <a:r>
              <a:rPr lang="en-US" sz="1000" dirty="0" err="1"/>
              <a:t>diámetro</a:t>
            </a:r>
            <a:r>
              <a:rPr lang="en-US" sz="1000" dirty="0"/>
              <a:t> de la </a:t>
            </a:r>
            <a:r>
              <a:rPr lang="en-US" sz="1000" dirty="0" err="1"/>
              <a:t>caja</a:t>
            </a:r>
            <a:r>
              <a:rPr lang="en-US" sz="1000" dirty="0"/>
              <a:t> de 37 mm es a la </a:t>
            </a:r>
            <a:r>
              <a:rPr lang="en-US" sz="1000" dirty="0" err="1"/>
              <a:t>vez</a:t>
            </a:r>
            <a:r>
              <a:rPr lang="en-US" sz="1000" dirty="0"/>
              <a:t> </a:t>
            </a:r>
            <a:r>
              <a:rPr lang="en-US" sz="1000" dirty="0" err="1"/>
              <a:t>versátil</a:t>
            </a:r>
            <a:r>
              <a:rPr lang="en-US" sz="1000" dirty="0"/>
              <a:t> y </a:t>
            </a:r>
            <a:r>
              <a:rPr lang="en-US" sz="1000" dirty="0" err="1"/>
              <a:t>discreto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una</a:t>
            </a:r>
            <a:r>
              <a:rPr lang="en-US" sz="1000" dirty="0"/>
              <a:t> </a:t>
            </a:r>
            <a:r>
              <a:rPr lang="en-US" sz="1000" dirty="0" err="1"/>
              <a:t>variedad</a:t>
            </a:r>
            <a:r>
              <a:rPr lang="en-US" sz="1000" dirty="0"/>
              <a:t> de </a:t>
            </a:r>
            <a:r>
              <a:rPr lang="en-US" sz="1000" dirty="0" err="1"/>
              <a:t>tamaños</a:t>
            </a:r>
            <a:r>
              <a:rPr lang="en-US" sz="1000" dirty="0"/>
              <a:t> de </a:t>
            </a:r>
            <a:r>
              <a:rPr lang="en-US" sz="1000" dirty="0" err="1"/>
              <a:t>muñeca</a:t>
            </a:r>
            <a:r>
              <a:rPr lang="en-US" sz="1000" dirty="0"/>
              <a:t>. La corona </a:t>
            </a:r>
            <a:r>
              <a:rPr lang="en-US" sz="1000" dirty="0" err="1"/>
              <a:t>pulida</a:t>
            </a:r>
            <a:r>
              <a:rPr lang="en-US" sz="1000" dirty="0"/>
              <a:t> </a:t>
            </a:r>
            <a:r>
              <a:rPr lang="en-US" sz="1000" dirty="0" err="1"/>
              <a:t>refleja</a:t>
            </a:r>
            <a:r>
              <a:rPr lang="en-US" sz="1000" dirty="0"/>
              <a:t> la forma de la </a:t>
            </a:r>
            <a:r>
              <a:rPr lang="en-US" sz="1000" dirty="0" err="1"/>
              <a:t>caja</a:t>
            </a:r>
            <a:r>
              <a:rPr lang="en-US" sz="1000" dirty="0"/>
              <a:t> y </a:t>
            </a:r>
            <a:r>
              <a:rPr lang="en-US" sz="1000" dirty="0" err="1"/>
              <a:t>está</a:t>
            </a:r>
            <a:r>
              <a:rPr lang="en-US" sz="1000" dirty="0"/>
              <a:t> </a:t>
            </a:r>
            <a:r>
              <a:rPr lang="en-US" sz="1000" dirty="0" err="1"/>
              <a:t>sutilmente</a:t>
            </a:r>
            <a:r>
              <a:rPr lang="en-US" sz="1000" dirty="0"/>
              <a:t> </a:t>
            </a:r>
            <a:r>
              <a:rPr lang="en-US" sz="1000" dirty="0" err="1"/>
              <a:t>acanalada</a:t>
            </a:r>
            <a:r>
              <a:rPr lang="en-US" sz="1000" dirty="0"/>
              <a:t> para </a:t>
            </a:r>
            <a:r>
              <a:rPr lang="en-US" sz="1000" dirty="0" err="1"/>
              <a:t>facilitar</a:t>
            </a:r>
            <a:r>
              <a:rPr lang="en-US" sz="1000" dirty="0"/>
              <a:t> </a:t>
            </a:r>
            <a:r>
              <a:rPr lang="en-US" sz="1000" dirty="0" err="1"/>
              <a:t>el</a:t>
            </a:r>
            <a:r>
              <a:rPr lang="en-US" sz="1000" dirty="0"/>
              <a:t> </a:t>
            </a:r>
            <a:r>
              <a:rPr lang="en-US" sz="1000" dirty="0" err="1"/>
              <a:t>ajuste</a:t>
            </a:r>
            <a:r>
              <a:rPr lang="en-US" sz="1000" dirty="0"/>
              <a:t> y </a:t>
            </a:r>
            <a:r>
              <a:rPr lang="en-US" sz="1000" dirty="0" err="1"/>
              <a:t>el</a:t>
            </a:r>
            <a:r>
              <a:rPr lang="en-US" sz="1000" dirty="0"/>
              <a:t> </a:t>
            </a:r>
            <a:r>
              <a:rPr lang="en-US" sz="1000" dirty="0" err="1"/>
              <a:t>remontaje</a:t>
            </a:r>
            <a:r>
              <a:rPr lang="en-US" sz="1000" dirty="0"/>
              <a:t>, y un </a:t>
            </a:r>
            <a:r>
              <a:rPr lang="en-US" sz="1000" dirty="0" err="1"/>
              <a:t>fondo</a:t>
            </a:r>
            <a:r>
              <a:rPr lang="en-US" sz="1000" dirty="0"/>
              <a:t> </a:t>
            </a:r>
            <a:r>
              <a:rPr lang="en-US" sz="1000" dirty="0" err="1"/>
              <a:t>transparente</a:t>
            </a:r>
            <a:r>
              <a:rPr lang="en-US" sz="1000" dirty="0"/>
              <a:t> </a:t>
            </a:r>
            <a:r>
              <a:rPr lang="en-US" sz="1000" dirty="0" err="1"/>
              <a:t>muestra</a:t>
            </a:r>
            <a:r>
              <a:rPr lang="en-US" sz="1000" dirty="0"/>
              <a:t> </a:t>
            </a:r>
            <a:r>
              <a:rPr lang="en-US" sz="1000" dirty="0" err="1"/>
              <a:t>el</a:t>
            </a:r>
            <a:r>
              <a:rPr lang="en-US" sz="1000" dirty="0"/>
              <a:t> nuevo </a:t>
            </a:r>
            <a:r>
              <a:rPr lang="en-US" sz="1000" dirty="0" err="1"/>
              <a:t>calibre</a:t>
            </a:r>
            <a:r>
              <a:rPr lang="en-US" sz="1000" dirty="0"/>
              <a:t> </a:t>
            </a:r>
            <a:r>
              <a:rPr lang="en-US" sz="1000" dirty="0" err="1"/>
              <a:t>automático</a:t>
            </a:r>
            <a:r>
              <a:rPr lang="en-US" sz="1000" dirty="0"/>
              <a:t> </a:t>
            </a:r>
            <a:r>
              <a:rPr lang="en-US" sz="1000" dirty="0" err="1"/>
              <a:t>interno</a:t>
            </a:r>
            <a:r>
              <a:rPr lang="en-US" sz="1000" dirty="0"/>
              <a:t> LFT MA01.01.</a:t>
            </a:r>
          </a:p>
          <a:p>
            <a:pPr marL="76200">
              <a:lnSpc>
                <a:spcPct val="100000"/>
              </a:lnSpc>
              <a:spcBef>
                <a:spcPts val="100"/>
              </a:spcBef>
            </a:pPr>
            <a:endParaRPr sz="1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80004" cy="10691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057301" y="5778884"/>
            <a:ext cx="3085465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115">
              <a:spcBef>
                <a:spcPts val="100"/>
              </a:spcBef>
            </a:pPr>
            <a:r>
              <a:rPr lang="en-US" sz="1000" b="1" dirty="0"/>
              <a:t>Las horas y </a:t>
            </a:r>
            <a:r>
              <a:rPr lang="en-US" sz="1000" b="1" dirty="0" err="1"/>
              <a:t>los</a:t>
            </a:r>
            <a:r>
              <a:rPr lang="en-US" sz="1000" b="1" dirty="0"/>
              <a:t> </a:t>
            </a:r>
            <a:r>
              <a:rPr lang="en-US" sz="1000" b="1" dirty="0" err="1"/>
              <a:t>minutos</a:t>
            </a:r>
            <a:r>
              <a:rPr lang="en-US" sz="1000" b="1" dirty="0"/>
              <a:t> se </a:t>
            </a:r>
            <a:r>
              <a:rPr lang="en-US" sz="1000" b="1" dirty="0" err="1"/>
              <a:t>muestran</a:t>
            </a:r>
            <a:r>
              <a:rPr lang="en-US" sz="1000" b="1" dirty="0"/>
              <a:t> a </a:t>
            </a:r>
            <a:r>
              <a:rPr lang="en-US" sz="1000" b="1" dirty="0" err="1"/>
              <a:t>través</a:t>
            </a:r>
            <a:r>
              <a:rPr lang="en-US" sz="1000" b="1" dirty="0"/>
              <a:t> de dos guichets </a:t>
            </a:r>
            <a:r>
              <a:rPr lang="en-US" sz="1000" b="1" dirty="0" err="1"/>
              <a:t>esculpidos</a:t>
            </a:r>
            <a:r>
              <a:rPr lang="en-US" sz="1000" b="1" dirty="0"/>
              <a:t> </a:t>
            </a:r>
            <a:r>
              <a:rPr lang="en-US" sz="1000" b="1" dirty="0" err="1"/>
              <a:t>en</a:t>
            </a:r>
            <a:r>
              <a:rPr lang="en-US" sz="1000" b="1" dirty="0"/>
              <a:t> la </a:t>
            </a:r>
            <a:r>
              <a:rPr lang="en-US" sz="1000" b="1" dirty="0" err="1"/>
              <a:t>preciosa</a:t>
            </a:r>
            <a:r>
              <a:rPr lang="en-US" sz="1000" b="1" dirty="0"/>
              <a:t> </a:t>
            </a:r>
            <a:r>
              <a:rPr lang="en-US" sz="1000" b="1" dirty="0" err="1"/>
              <a:t>placa</a:t>
            </a:r>
            <a:r>
              <a:rPr lang="en-US" sz="1000" b="1" dirty="0"/>
              <a:t>, </a:t>
            </a:r>
            <a:r>
              <a:rPr lang="en-US" sz="1000" b="1" dirty="0" err="1"/>
              <a:t>cuyas</a:t>
            </a:r>
            <a:r>
              <a:rPr lang="en-US" sz="1000" b="1" dirty="0"/>
              <a:t> </a:t>
            </a:r>
            <a:r>
              <a:rPr lang="en-US" sz="1000" b="1" dirty="0" err="1"/>
              <a:t>formas</a:t>
            </a:r>
            <a:r>
              <a:rPr lang="en-US" sz="1000" b="1" dirty="0"/>
              <a:t> curvas </a:t>
            </a:r>
            <a:r>
              <a:rPr lang="en-US" sz="1000" b="1" dirty="0" err="1"/>
              <a:t>recuerdan</a:t>
            </a:r>
            <a:r>
              <a:rPr lang="en-US" sz="1000" b="1" dirty="0"/>
              <a:t> </a:t>
            </a:r>
            <a:r>
              <a:rPr lang="en-US" sz="1000" b="1" dirty="0" err="1"/>
              <a:t>los</a:t>
            </a:r>
            <a:r>
              <a:rPr lang="en-US" sz="1000" b="1" dirty="0"/>
              <a:t> </a:t>
            </a:r>
            <a:r>
              <a:rPr lang="en-US" sz="1000" b="1" dirty="0" err="1"/>
              <a:t>detalles</a:t>
            </a:r>
            <a:r>
              <a:rPr lang="en-US" sz="1000" b="1" dirty="0"/>
              <a:t> </a:t>
            </a:r>
            <a:r>
              <a:rPr lang="en-US" sz="1000" b="1" dirty="0" err="1"/>
              <a:t>interiores</a:t>
            </a:r>
            <a:r>
              <a:rPr lang="en-US" sz="1000" b="1" dirty="0"/>
              <a:t> de la casa familiar Louis Vuitton </a:t>
            </a:r>
            <a:r>
              <a:rPr lang="en-US" sz="1000" b="1" dirty="0" err="1"/>
              <a:t>en</a:t>
            </a:r>
            <a:r>
              <a:rPr lang="en-US" sz="1000" b="1" dirty="0"/>
              <a:t> Asnières. Las horas rotan </a:t>
            </a:r>
            <a:r>
              <a:rPr lang="en-US" sz="1000" b="1" dirty="0" err="1"/>
              <a:t>en</a:t>
            </a:r>
            <a:r>
              <a:rPr lang="en-US" sz="1000" b="1" dirty="0"/>
              <a:t> </a:t>
            </a:r>
            <a:r>
              <a:rPr lang="en-US" sz="1000" b="1" dirty="0" err="1"/>
              <a:t>sentido</a:t>
            </a:r>
            <a:r>
              <a:rPr lang="en-US" sz="1000" b="1" dirty="0"/>
              <a:t> </a:t>
            </a:r>
            <a:r>
              <a:rPr lang="en-US" sz="1000" b="1" dirty="0" err="1"/>
              <a:t>horario</a:t>
            </a:r>
            <a:r>
              <a:rPr lang="en-US" sz="1000" b="1" dirty="0"/>
              <a:t> a </a:t>
            </a:r>
            <a:r>
              <a:rPr lang="en-US" sz="1000" b="1" dirty="0" err="1"/>
              <a:t>través</a:t>
            </a:r>
            <a:r>
              <a:rPr lang="en-US" sz="1000" b="1" dirty="0"/>
              <a:t> del guichet </a:t>
            </a:r>
            <a:r>
              <a:rPr lang="en-US" sz="1000" b="1" dirty="0" err="1"/>
              <a:t>arqueado</a:t>
            </a:r>
            <a:r>
              <a:rPr lang="en-US" sz="1000" b="1" dirty="0"/>
              <a:t> superior, y </a:t>
            </a:r>
            <a:r>
              <a:rPr lang="en-US" sz="1000" b="1" dirty="0" err="1"/>
              <a:t>los</a:t>
            </a:r>
            <a:r>
              <a:rPr lang="en-US" sz="1000" b="1" dirty="0"/>
              <a:t> </a:t>
            </a:r>
            <a:r>
              <a:rPr lang="en-US" sz="1000" b="1" dirty="0" err="1"/>
              <a:t>minutos</a:t>
            </a:r>
            <a:r>
              <a:rPr lang="en-US" sz="1000" b="1" dirty="0"/>
              <a:t> </a:t>
            </a:r>
            <a:r>
              <a:rPr lang="en-US" sz="1000" b="1" dirty="0" err="1"/>
              <a:t>ocupan</a:t>
            </a:r>
            <a:r>
              <a:rPr lang="en-US" sz="1000" b="1" dirty="0"/>
              <a:t> </a:t>
            </a:r>
            <a:r>
              <a:rPr lang="en-US" sz="1000" b="1" dirty="0" err="1"/>
              <a:t>el</a:t>
            </a:r>
            <a:r>
              <a:rPr lang="en-US" sz="1000" b="1" dirty="0"/>
              <a:t> arco inferior, con un </a:t>
            </a:r>
            <a:r>
              <a:rPr lang="en-US" sz="1000" b="1" dirty="0" err="1"/>
              <a:t>rombo</a:t>
            </a:r>
            <a:r>
              <a:rPr lang="en-US" sz="1000" b="1" dirty="0"/>
              <a:t> de </a:t>
            </a:r>
            <a:r>
              <a:rPr lang="en-US" sz="1000" b="1" dirty="0" err="1"/>
              <a:t>oro</a:t>
            </a:r>
            <a:r>
              <a:rPr lang="en-US" sz="1000" b="1" dirty="0"/>
              <a:t> o </a:t>
            </a:r>
            <a:r>
              <a:rPr lang="en-US" sz="1000" b="1" dirty="0" err="1"/>
              <a:t>platino</a:t>
            </a:r>
            <a:r>
              <a:rPr lang="en-US" sz="1000" b="1" dirty="0"/>
              <a:t> </a:t>
            </a:r>
            <a:r>
              <a:rPr lang="en-US" sz="1000" b="1" dirty="0" err="1"/>
              <a:t>posicionado</a:t>
            </a:r>
            <a:r>
              <a:rPr lang="en-US" sz="1000" b="1" dirty="0"/>
              <a:t> entre </a:t>
            </a:r>
            <a:r>
              <a:rPr lang="en-US" sz="1000" b="1" dirty="0" err="1"/>
              <a:t>los</a:t>
            </a:r>
            <a:r>
              <a:rPr lang="en-US" sz="1000" b="1" dirty="0"/>
              <a:t> dos para </a:t>
            </a:r>
            <a:r>
              <a:rPr lang="en-US" sz="1000" b="1" dirty="0" err="1"/>
              <a:t>una</a:t>
            </a:r>
            <a:r>
              <a:rPr lang="en-US" sz="1000" b="1" dirty="0"/>
              <a:t> </a:t>
            </a:r>
            <a:r>
              <a:rPr lang="en-US" sz="1000" b="1" dirty="0" err="1"/>
              <a:t>lectura</a:t>
            </a:r>
            <a:r>
              <a:rPr lang="en-US" sz="1000" b="1" dirty="0"/>
              <a:t> </a:t>
            </a:r>
            <a:r>
              <a:rPr lang="en-US" sz="1000" b="1" dirty="0" err="1"/>
              <a:t>intuitiva</a:t>
            </a:r>
            <a:r>
              <a:rPr lang="en-US" sz="1000" b="1" dirty="0"/>
              <a:t> del </a:t>
            </a:r>
            <a:r>
              <a:rPr lang="en-US" sz="1000" b="1" dirty="0" err="1"/>
              <a:t>tiempo</a:t>
            </a:r>
            <a:r>
              <a:rPr lang="en-US" sz="1000" b="1" dirty="0"/>
              <a:t>. Una </a:t>
            </a:r>
            <a:r>
              <a:rPr lang="en-US" sz="1000" b="1" dirty="0" err="1"/>
              <a:t>miríada</a:t>
            </a:r>
            <a:r>
              <a:rPr lang="en-US" sz="1000" b="1" dirty="0"/>
              <a:t> de </a:t>
            </a:r>
            <a:r>
              <a:rPr lang="en-US" sz="1000" b="1" dirty="0" err="1"/>
              <a:t>detalles</a:t>
            </a:r>
            <a:r>
              <a:rPr lang="en-US" sz="1000" b="1" dirty="0"/>
              <a:t> </a:t>
            </a:r>
            <a:r>
              <a:rPr lang="en-US" sz="1000" b="1" dirty="0" err="1"/>
              <a:t>ocultos</a:t>
            </a:r>
            <a:r>
              <a:rPr lang="en-US" sz="1000" b="1" dirty="0"/>
              <a:t> se </a:t>
            </a:r>
            <a:r>
              <a:rPr lang="en-US" sz="1000" b="1" dirty="0" err="1"/>
              <a:t>combinan</a:t>
            </a:r>
            <a:r>
              <a:rPr lang="en-US" sz="1000" b="1" dirty="0"/>
              <a:t> para </a:t>
            </a:r>
            <a:r>
              <a:rPr lang="en-US" sz="1000" b="1" dirty="0" err="1"/>
              <a:t>hacer</a:t>
            </a:r>
            <a:r>
              <a:rPr lang="en-US" sz="1000" b="1" dirty="0"/>
              <a:t> que la </a:t>
            </a:r>
            <a:r>
              <a:rPr lang="en-US" sz="1000" b="1" dirty="0" err="1"/>
              <a:t>visualización</a:t>
            </a:r>
            <a:r>
              <a:rPr lang="en-US" sz="1000" b="1" dirty="0"/>
              <a:t> de las horas y </a:t>
            </a:r>
            <a:r>
              <a:rPr lang="en-US" sz="1000" b="1" dirty="0" err="1"/>
              <a:t>los</a:t>
            </a:r>
            <a:r>
              <a:rPr lang="en-US" sz="1000" b="1" dirty="0"/>
              <a:t> </a:t>
            </a:r>
            <a:r>
              <a:rPr lang="en-US" sz="1000" b="1" dirty="0" err="1"/>
              <a:t>minutos</a:t>
            </a:r>
            <a:r>
              <a:rPr lang="en-US" sz="1000" b="1" dirty="0"/>
              <a:t> sea lo </a:t>
            </a:r>
            <a:r>
              <a:rPr lang="en-US" sz="1000" b="1" dirty="0" err="1"/>
              <a:t>más</a:t>
            </a:r>
            <a:r>
              <a:rPr lang="en-US" sz="1000" b="1" dirty="0"/>
              <a:t> legible </a:t>
            </a:r>
            <a:r>
              <a:rPr lang="en-US" sz="1000" b="1" dirty="0" err="1"/>
              <a:t>posible</a:t>
            </a:r>
            <a:r>
              <a:rPr lang="en-US" sz="1000" b="1" dirty="0"/>
              <a:t>, </a:t>
            </a:r>
            <a:r>
              <a:rPr lang="en-US" sz="1000" b="1" dirty="0" err="1"/>
              <a:t>desde</a:t>
            </a:r>
            <a:r>
              <a:rPr lang="en-US" sz="1000" b="1" dirty="0"/>
              <a:t> </a:t>
            </a:r>
            <a:r>
              <a:rPr lang="en-US" sz="1000" b="1" dirty="0" err="1"/>
              <a:t>los</a:t>
            </a:r>
            <a:r>
              <a:rPr lang="en-US" sz="1000" b="1" dirty="0"/>
              <a:t> </a:t>
            </a:r>
            <a:r>
              <a:rPr lang="en-US" sz="1000" b="1" dirty="0" err="1"/>
              <a:t>bordes</a:t>
            </a:r>
            <a:r>
              <a:rPr lang="en-US" sz="1000" b="1" dirty="0"/>
              <a:t> </a:t>
            </a:r>
            <a:r>
              <a:rPr lang="en-US" sz="1000" b="1" dirty="0" err="1"/>
              <a:t>metalizados</a:t>
            </a:r>
            <a:r>
              <a:rPr lang="en-US" sz="1000" b="1" dirty="0"/>
              <a:t> de </a:t>
            </a:r>
            <a:r>
              <a:rPr lang="en-US" sz="1000" b="1" dirty="0" err="1"/>
              <a:t>los</a:t>
            </a:r>
            <a:r>
              <a:rPr lang="en-US" sz="1000" b="1" dirty="0"/>
              <a:t> </a:t>
            </a:r>
            <a:r>
              <a:rPr lang="en-US" sz="1000" b="1" dirty="0" err="1"/>
              <a:t>cristales</a:t>
            </a:r>
            <a:r>
              <a:rPr lang="en-US" sz="1000" b="1" dirty="0"/>
              <a:t> de </a:t>
            </a:r>
            <a:r>
              <a:rPr lang="en-US" sz="1000" b="1" dirty="0" err="1"/>
              <a:t>zafiro</a:t>
            </a:r>
            <a:r>
              <a:rPr lang="en-US" sz="1000" b="1" dirty="0"/>
              <a:t> </a:t>
            </a:r>
            <a:r>
              <a:rPr lang="en-US" sz="1000" b="1" dirty="0" err="1"/>
              <a:t>sobre</a:t>
            </a:r>
            <a:r>
              <a:rPr lang="en-US" sz="1000" b="1" dirty="0"/>
              <a:t> </a:t>
            </a:r>
            <a:r>
              <a:rPr lang="en-US" sz="1000" b="1" dirty="0" err="1"/>
              <a:t>los</a:t>
            </a:r>
            <a:r>
              <a:rPr lang="en-US" sz="1000" b="1" dirty="0"/>
              <a:t> guichets, hasta la forma de </a:t>
            </a:r>
            <a:r>
              <a:rPr lang="en-US" sz="1000" b="1" dirty="0" err="1"/>
              <a:t>los</a:t>
            </a:r>
            <a:r>
              <a:rPr lang="en-US" sz="1000" b="1" dirty="0"/>
              <a:t> </a:t>
            </a:r>
            <a:r>
              <a:rPr lang="en-US" sz="1000" b="1" dirty="0" err="1"/>
              <a:t>propios</a:t>
            </a:r>
            <a:r>
              <a:rPr lang="en-US" sz="1000" b="1" dirty="0"/>
              <a:t> </a:t>
            </a:r>
            <a:r>
              <a:rPr lang="en-US" sz="1000" b="1" dirty="0" err="1"/>
              <a:t>cristales</a:t>
            </a:r>
            <a:r>
              <a:rPr lang="en-US" sz="1000" b="1" dirty="0"/>
              <a:t> de </a:t>
            </a:r>
            <a:r>
              <a:rPr lang="en-US" sz="1000" b="1" dirty="0" err="1"/>
              <a:t>zafiro</a:t>
            </a:r>
            <a:r>
              <a:rPr lang="en-US" sz="1000" b="1" dirty="0"/>
              <a:t>, </a:t>
            </a:r>
            <a:r>
              <a:rPr lang="en-US" sz="1000" b="1" dirty="0" err="1"/>
              <a:t>curvados</a:t>
            </a:r>
            <a:r>
              <a:rPr lang="en-US" sz="1000" b="1" dirty="0"/>
              <a:t> lo </a:t>
            </a:r>
            <a:r>
              <a:rPr lang="en-US" sz="1000" b="1" dirty="0" err="1"/>
              <a:t>suficiente</a:t>
            </a:r>
            <a:r>
              <a:rPr lang="en-US" sz="1000" b="1" dirty="0"/>
              <a:t> para </a:t>
            </a:r>
            <a:r>
              <a:rPr lang="en-US" sz="1000" b="1" dirty="0" err="1"/>
              <a:t>satisfacer</a:t>
            </a:r>
            <a:r>
              <a:rPr lang="en-US" sz="1000" b="1" dirty="0"/>
              <a:t> la </a:t>
            </a:r>
            <a:r>
              <a:rPr lang="en-US" sz="1000" b="1" dirty="0" err="1"/>
              <a:t>necesidad</a:t>
            </a:r>
            <a:r>
              <a:rPr lang="en-US" sz="1000" b="1" dirty="0"/>
              <a:t> de </a:t>
            </a:r>
            <a:r>
              <a:rPr lang="en-US" sz="1000" b="1" dirty="0" err="1"/>
              <a:t>resistencia</a:t>
            </a:r>
            <a:r>
              <a:rPr lang="en-US" sz="1000" b="1" dirty="0"/>
              <a:t> </a:t>
            </a:r>
            <a:r>
              <a:rPr lang="en-US" sz="1000" b="1" dirty="0" err="1"/>
              <a:t>estructural</a:t>
            </a:r>
            <a:r>
              <a:rPr lang="en-US" sz="1000" b="1" dirty="0"/>
              <a:t>, </a:t>
            </a:r>
            <a:r>
              <a:rPr lang="en-US" sz="1000" b="1" dirty="0" err="1"/>
              <a:t>pero</a:t>
            </a:r>
            <a:r>
              <a:rPr lang="en-US" sz="1000" b="1" dirty="0"/>
              <a:t> no lo </a:t>
            </a:r>
            <a:r>
              <a:rPr lang="en-US" sz="1000" b="1" dirty="0" err="1"/>
              <a:t>suficiente</a:t>
            </a:r>
            <a:r>
              <a:rPr lang="en-US" sz="1000" b="1" dirty="0"/>
              <a:t> </a:t>
            </a:r>
            <a:r>
              <a:rPr lang="en-US" sz="1000" b="1" dirty="0" err="1"/>
              <a:t>como</a:t>
            </a:r>
            <a:r>
              <a:rPr lang="en-US" sz="1000" b="1" dirty="0"/>
              <a:t> para </a:t>
            </a:r>
            <a:r>
              <a:rPr lang="en-US" sz="1000" b="1" dirty="0" err="1"/>
              <a:t>deformar</a:t>
            </a:r>
            <a:r>
              <a:rPr lang="en-US" sz="1000" b="1" dirty="0"/>
              <a:t> </a:t>
            </a:r>
            <a:r>
              <a:rPr lang="en-US" sz="1000" b="1" dirty="0" err="1"/>
              <a:t>los</a:t>
            </a:r>
            <a:r>
              <a:rPr lang="en-US" sz="1000" b="1" dirty="0"/>
              <a:t> </a:t>
            </a:r>
            <a:r>
              <a:rPr lang="en-US" sz="1000" b="1" dirty="0" err="1"/>
              <a:t>números</a:t>
            </a:r>
            <a:r>
              <a:rPr lang="en-US" sz="1000" b="1" dirty="0"/>
              <a:t> </a:t>
            </a:r>
            <a:r>
              <a:rPr lang="en-US" sz="1000" b="1" dirty="0" err="1"/>
              <a:t>debajo</a:t>
            </a:r>
            <a:r>
              <a:rPr lang="en-US" sz="1000" b="1" dirty="0"/>
              <a:t>. </a:t>
            </a:r>
            <a:r>
              <a:rPr lang="en-US" sz="1000" b="1" dirty="0" err="1"/>
              <a:t>Incluso</a:t>
            </a:r>
            <a:r>
              <a:rPr lang="en-US" sz="1000" b="1" dirty="0"/>
              <a:t> </a:t>
            </a:r>
            <a:r>
              <a:rPr lang="en-US" sz="1000" b="1" dirty="0" err="1"/>
              <a:t>el</a:t>
            </a:r>
            <a:r>
              <a:rPr lang="en-US" sz="1000" b="1" dirty="0"/>
              <a:t> </a:t>
            </a:r>
            <a:r>
              <a:rPr lang="en-US" sz="1000" b="1" dirty="0" err="1"/>
              <a:t>estilo</a:t>
            </a:r>
            <a:r>
              <a:rPr lang="en-US" sz="1000" b="1" dirty="0"/>
              <a:t> de </a:t>
            </a:r>
            <a:r>
              <a:rPr lang="en-US" sz="1000" b="1" dirty="0" err="1"/>
              <a:t>los</a:t>
            </a:r>
            <a:r>
              <a:rPr lang="en-US" sz="1000" b="1" dirty="0"/>
              <a:t> </a:t>
            </a:r>
            <a:r>
              <a:rPr lang="en-US" sz="1000" b="1" dirty="0" err="1"/>
              <a:t>números</a:t>
            </a:r>
            <a:r>
              <a:rPr lang="en-US" sz="1000" b="1" dirty="0"/>
              <a:t> de las horas y </a:t>
            </a:r>
            <a:r>
              <a:rPr lang="en-US" sz="1000" b="1" dirty="0" err="1"/>
              <a:t>minutos</a:t>
            </a:r>
            <a:r>
              <a:rPr lang="en-US" sz="1000" b="1" dirty="0"/>
              <a:t> </a:t>
            </a:r>
            <a:r>
              <a:rPr lang="en-US" sz="1000" b="1" dirty="0" err="1"/>
              <a:t>refleja</a:t>
            </a:r>
            <a:r>
              <a:rPr lang="en-US" sz="1000" b="1" dirty="0"/>
              <a:t> la </a:t>
            </a:r>
            <a:r>
              <a:rPr lang="en-US" sz="1000" b="1" dirty="0" err="1"/>
              <a:t>atención</a:t>
            </a:r>
            <a:r>
              <a:rPr lang="en-US" sz="1000" b="1" dirty="0"/>
              <a:t> al </a:t>
            </a:r>
            <a:r>
              <a:rPr lang="en-US" sz="1000" b="1" dirty="0" err="1"/>
              <a:t>detalle</a:t>
            </a:r>
            <a:r>
              <a:rPr lang="en-US" sz="1000" b="1" dirty="0"/>
              <a:t> </a:t>
            </a:r>
            <a:r>
              <a:rPr lang="en-US" sz="1000" b="1" dirty="0" err="1"/>
              <a:t>en</a:t>
            </a:r>
            <a:r>
              <a:rPr lang="en-US" sz="1000" b="1" dirty="0"/>
              <a:t> </a:t>
            </a:r>
            <a:r>
              <a:rPr lang="en-US" sz="1000" b="1" dirty="0" err="1"/>
              <a:t>el</a:t>
            </a:r>
            <a:r>
              <a:rPr lang="en-US" sz="1000" b="1" dirty="0"/>
              <a:t> Tambour Convergence. Los </a:t>
            </a:r>
            <a:r>
              <a:rPr lang="en-US" sz="1000" b="1" dirty="0" err="1"/>
              <a:t>números</a:t>
            </a:r>
            <a:r>
              <a:rPr lang="en-US" sz="1000" b="1" dirty="0"/>
              <a:t> </a:t>
            </a:r>
            <a:r>
              <a:rPr lang="en-US" sz="1000" b="1" dirty="0" err="1"/>
              <a:t>arábigos</a:t>
            </a:r>
            <a:r>
              <a:rPr lang="en-US" sz="1000" b="1" dirty="0"/>
              <a:t> son elegantes con un toque de </a:t>
            </a:r>
            <a:r>
              <a:rPr lang="en-US" sz="1000" b="1" dirty="0" err="1"/>
              <a:t>estilo</a:t>
            </a:r>
            <a:r>
              <a:rPr lang="en-US" sz="1000" b="1" dirty="0"/>
              <a:t> </a:t>
            </a:r>
            <a:r>
              <a:rPr lang="en-US" sz="1000" b="1" dirty="0" err="1"/>
              <a:t>caligráfico</a:t>
            </a:r>
            <a:r>
              <a:rPr lang="en-US" sz="1000" b="1" dirty="0"/>
              <a:t>, un </a:t>
            </a:r>
            <a:r>
              <a:rPr lang="en-US" sz="1000" b="1" dirty="0" err="1"/>
              <a:t>tributo</a:t>
            </a:r>
            <a:r>
              <a:rPr lang="en-US" sz="1000" b="1" dirty="0"/>
              <a:t> </a:t>
            </a:r>
            <a:r>
              <a:rPr lang="en-US" sz="1000" b="1" dirty="0" err="1"/>
              <a:t>contemporáneo</a:t>
            </a:r>
            <a:r>
              <a:rPr lang="en-US" sz="1000" b="1" dirty="0"/>
              <a:t> a </a:t>
            </a:r>
            <a:r>
              <a:rPr lang="en-US" sz="1000" b="1" dirty="0" err="1"/>
              <a:t>los</a:t>
            </a:r>
            <a:r>
              <a:rPr lang="en-US" sz="1000" b="1" dirty="0"/>
              <a:t> </a:t>
            </a:r>
            <a:r>
              <a:rPr lang="en-US" sz="1000" b="1" dirty="0" err="1"/>
              <a:t>relojes</a:t>
            </a:r>
            <a:r>
              <a:rPr lang="en-US" sz="1000" b="1" dirty="0"/>
              <a:t> </a:t>
            </a:r>
            <a:r>
              <a:rPr lang="en-US" sz="1000" b="1" dirty="0" err="1"/>
              <a:t>clásicos</a:t>
            </a:r>
            <a:r>
              <a:rPr lang="en-US" sz="1000" b="1" dirty="0"/>
              <a:t> de </a:t>
            </a:r>
            <a:r>
              <a:rPr lang="en-US" sz="1000" b="1" dirty="0" err="1"/>
              <a:t>principios</a:t>
            </a:r>
            <a:r>
              <a:rPr lang="en-US" sz="1000" b="1" dirty="0"/>
              <a:t> de </a:t>
            </a:r>
            <a:r>
              <a:rPr lang="en-US" sz="1000" b="1" dirty="0" err="1"/>
              <a:t>siglo</a:t>
            </a:r>
            <a:r>
              <a:rPr lang="en-US" sz="1000" b="1" dirty="0"/>
              <a:t>. Por </a:t>
            </a:r>
            <a:r>
              <a:rPr lang="en-US" sz="1000" b="1" dirty="0" err="1"/>
              <a:t>encima</a:t>
            </a:r>
            <a:r>
              <a:rPr lang="en-US" sz="1000" b="1" dirty="0"/>
              <a:t> de </a:t>
            </a:r>
            <a:r>
              <a:rPr lang="en-US" sz="1000" b="1" dirty="0" err="1"/>
              <a:t>todo</a:t>
            </a:r>
            <a:r>
              <a:rPr lang="en-US" sz="1000" b="1" dirty="0"/>
              <a:t>, </a:t>
            </a:r>
            <a:r>
              <a:rPr lang="en-US" sz="1000" b="1" dirty="0" err="1"/>
              <a:t>el</a:t>
            </a:r>
            <a:r>
              <a:rPr lang="en-US" sz="1000" b="1" dirty="0"/>
              <a:t> Louis Vuitton Tambour Convergence es un </a:t>
            </a:r>
            <a:r>
              <a:rPr lang="en-US" sz="1000" b="1" dirty="0" err="1"/>
              <a:t>recipiente</a:t>
            </a:r>
            <a:r>
              <a:rPr lang="en-US" sz="1000" b="1" dirty="0"/>
              <a:t> de </a:t>
            </a:r>
            <a:r>
              <a:rPr lang="en-US" sz="1000" b="1" dirty="0" err="1"/>
              <a:t>autoexpresión</a:t>
            </a:r>
            <a:r>
              <a:rPr lang="en-US" sz="1000" b="1" dirty="0"/>
              <a:t>. Es </a:t>
            </a:r>
            <a:r>
              <a:rPr lang="en-US" sz="1000" b="1" dirty="0" err="1"/>
              <a:t>el</a:t>
            </a:r>
            <a:r>
              <a:rPr lang="en-US" sz="1000" b="1" dirty="0"/>
              <a:t> </a:t>
            </a:r>
            <a:r>
              <a:rPr lang="en-US" sz="1000" b="1" dirty="0" err="1"/>
              <a:t>lienzo</a:t>
            </a:r>
            <a:r>
              <a:rPr lang="en-US" sz="1000" b="1" dirty="0"/>
              <a:t> del </a:t>
            </a:r>
            <a:r>
              <a:rPr lang="en-US" sz="1000" b="1" dirty="0" err="1"/>
              <a:t>esteta</a:t>
            </a:r>
            <a:r>
              <a:rPr lang="en-US" sz="1000" b="1" dirty="0"/>
              <a:t>, la </a:t>
            </a:r>
            <a:r>
              <a:rPr lang="en-US" sz="1000" b="1" dirty="0" err="1"/>
              <a:t>página</a:t>
            </a:r>
            <a:r>
              <a:rPr lang="en-US" sz="1000" b="1" dirty="0"/>
              <a:t> </a:t>
            </a:r>
            <a:r>
              <a:rPr lang="en-US" sz="1000" b="1" dirty="0" err="1"/>
              <a:t>en</a:t>
            </a:r>
            <a:r>
              <a:rPr lang="en-US" sz="1000" b="1" dirty="0"/>
              <a:t> </a:t>
            </a:r>
            <a:r>
              <a:rPr lang="en-US" sz="1000" b="1" dirty="0" err="1"/>
              <a:t>blanco</a:t>
            </a:r>
            <a:r>
              <a:rPr lang="en-US" sz="1000" b="1" dirty="0"/>
              <a:t> del </a:t>
            </a:r>
            <a:r>
              <a:rPr lang="en-US" sz="1000" b="1" dirty="0" err="1"/>
              <a:t>narrador</a:t>
            </a:r>
            <a:r>
              <a:rPr lang="en-US" sz="1000" b="1" dirty="0"/>
              <a:t>, </a:t>
            </a:r>
            <a:r>
              <a:rPr lang="en-US" sz="1000" b="1" dirty="0" err="1"/>
              <a:t>el</a:t>
            </a:r>
            <a:r>
              <a:rPr lang="en-US" sz="1000" b="1" dirty="0"/>
              <a:t> </a:t>
            </a:r>
            <a:r>
              <a:rPr lang="en-US" sz="1000" b="1" dirty="0" err="1"/>
              <a:t>diario</a:t>
            </a:r>
            <a:r>
              <a:rPr lang="en-US" sz="1000" b="1" dirty="0"/>
              <a:t> de </a:t>
            </a:r>
            <a:r>
              <a:rPr lang="en-US" sz="1000" b="1" dirty="0" err="1"/>
              <a:t>viaje</a:t>
            </a:r>
            <a:r>
              <a:rPr lang="en-US" sz="1000" b="1" dirty="0"/>
              <a:t> del </a:t>
            </a:r>
            <a:r>
              <a:rPr lang="en-US" sz="1000" b="1" dirty="0" err="1"/>
              <a:t>viajero</a:t>
            </a:r>
            <a:r>
              <a:rPr lang="en-US" sz="1000" b="1" dirty="0"/>
              <a:t>.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8000" y="3"/>
            <a:ext cx="9881996" cy="10691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09650" y="3975100"/>
            <a:ext cx="3276600" cy="58734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000" b="1" dirty="0" err="1"/>
              <a:t>Convergencia</a:t>
            </a:r>
            <a:r>
              <a:rPr lang="en-US" sz="1000" b="1" dirty="0"/>
              <a:t> de la </a:t>
            </a:r>
            <a:r>
              <a:rPr lang="en-US" sz="1000" b="1" dirty="0" err="1"/>
              <a:t>artesanía</a:t>
            </a:r>
            <a:endParaRPr lang="en-US" sz="1000" b="1" dirty="0"/>
          </a:p>
          <a:p>
            <a:endParaRPr lang="en-US" sz="1000" dirty="0"/>
          </a:p>
          <a:p>
            <a:r>
              <a:rPr lang="en-US" sz="1000" dirty="0"/>
              <a:t>Los dos </a:t>
            </a:r>
            <a:r>
              <a:rPr lang="en-US" sz="1000" dirty="0" err="1"/>
              <a:t>nuevos</a:t>
            </a:r>
            <a:r>
              <a:rPr lang="en-US" sz="1000" dirty="0"/>
              <a:t> </a:t>
            </a:r>
            <a:r>
              <a:rPr lang="en-US" sz="1000" dirty="0" err="1"/>
              <a:t>modelos</a:t>
            </a:r>
            <a:r>
              <a:rPr lang="en-US" sz="1000" dirty="0"/>
              <a:t> Louis Vuitton Tambour Convergence, uno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oro</a:t>
            </a:r>
            <a:r>
              <a:rPr lang="en-US" sz="1000" dirty="0"/>
              <a:t> rosa y </a:t>
            </a:r>
            <a:r>
              <a:rPr lang="en-US" sz="1000" dirty="0" err="1"/>
              <a:t>el</a:t>
            </a:r>
            <a:r>
              <a:rPr lang="en-US" sz="1000" dirty="0"/>
              <a:t> </a:t>
            </a:r>
            <a:r>
              <a:rPr lang="en-US" sz="1000" dirty="0" err="1"/>
              <a:t>otro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platino</a:t>
            </a:r>
            <a:r>
              <a:rPr lang="en-US" sz="1000" dirty="0"/>
              <a:t>, </a:t>
            </a:r>
            <a:r>
              <a:rPr lang="en-US" sz="1000" dirty="0" err="1"/>
              <a:t>poseen</a:t>
            </a:r>
            <a:r>
              <a:rPr lang="en-US" sz="1000" dirty="0"/>
              <a:t> </a:t>
            </a:r>
            <a:r>
              <a:rPr lang="en-US" sz="1000" dirty="0" err="1"/>
              <a:t>cada</a:t>
            </a:r>
            <a:r>
              <a:rPr lang="en-US" sz="1000" dirty="0"/>
              <a:t> uno </a:t>
            </a:r>
            <a:r>
              <a:rPr lang="en-US" sz="1000" dirty="0" err="1"/>
              <a:t>su</a:t>
            </a:r>
            <a:r>
              <a:rPr lang="en-US" sz="1000" dirty="0"/>
              <a:t> </a:t>
            </a:r>
            <a:r>
              <a:rPr lang="en-US" sz="1000" dirty="0" err="1"/>
              <a:t>propia</a:t>
            </a:r>
            <a:r>
              <a:rPr lang="en-US" sz="1000" dirty="0"/>
              <a:t> </a:t>
            </a:r>
            <a:r>
              <a:rPr lang="en-US" sz="1000" dirty="0" err="1"/>
              <a:t>estética</a:t>
            </a:r>
            <a:r>
              <a:rPr lang="en-US" sz="1000" dirty="0"/>
              <a:t> </a:t>
            </a:r>
            <a:r>
              <a:rPr lang="en-US" sz="1000" dirty="0" err="1"/>
              <a:t>distintiva</a:t>
            </a:r>
            <a:r>
              <a:rPr lang="en-US" sz="1000" dirty="0"/>
              <a:t>. El </a:t>
            </a:r>
            <a:r>
              <a:rPr lang="en-US" sz="1000" dirty="0" err="1"/>
              <a:t>modelo</a:t>
            </a:r>
            <a:r>
              <a:rPr lang="en-US" sz="1000" dirty="0"/>
              <a:t> de </a:t>
            </a:r>
            <a:r>
              <a:rPr lang="en-US" sz="1000" dirty="0" err="1"/>
              <a:t>platino</a:t>
            </a:r>
            <a:r>
              <a:rPr lang="en-US" sz="1000" dirty="0"/>
              <a:t> </a:t>
            </a:r>
            <a:r>
              <a:rPr lang="en-US" sz="1000" dirty="0" err="1"/>
              <a:t>presenta</a:t>
            </a:r>
            <a:r>
              <a:rPr lang="en-US" sz="1000" dirty="0"/>
              <a:t> discos de horas y </a:t>
            </a:r>
            <a:r>
              <a:rPr lang="en-US" sz="1000" dirty="0" err="1"/>
              <a:t>minutos</a:t>
            </a:r>
            <a:r>
              <a:rPr lang="en-US" sz="1000" dirty="0"/>
              <a:t> con un </a:t>
            </a:r>
            <a:r>
              <a:rPr lang="en-US" sz="1000" dirty="0" err="1"/>
              <a:t>acabado</a:t>
            </a:r>
            <a:r>
              <a:rPr lang="en-US" sz="1000" dirty="0"/>
              <a:t> </a:t>
            </a:r>
            <a:r>
              <a:rPr lang="en-US" sz="1000" dirty="0" err="1"/>
              <a:t>plateado</a:t>
            </a:r>
            <a:r>
              <a:rPr lang="en-US" sz="1000" dirty="0"/>
              <a:t> </a:t>
            </a:r>
            <a:r>
              <a:rPr lang="en-US" sz="1000" dirty="0" err="1"/>
              <a:t>cepillado</a:t>
            </a:r>
            <a:r>
              <a:rPr lang="en-US" sz="1000" dirty="0"/>
              <a:t> y </a:t>
            </a:r>
            <a:r>
              <a:rPr lang="en-US" sz="1000" dirty="0" err="1"/>
              <a:t>números</a:t>
            </a:r>
            <a:r>
              <a:rPr lang="en-US" sz="1000" dirty="0"/>
              <a:t> </a:t>
            </a:r>
            <a:r>
              <a:rPr lang="en-US" sz="1000" dirty="0" err="1"/>
              <a:t>azules</a:t>
            </a:r>
            <a:r>
              <a:rPr lang="en-US" sz="1000" dirty="0"/>
              <a:t> </a:t>
            </a:r>
            <a:r>
              <a:rPr lang="en-US" sz="1000" dirty="0" err="1"/>
              <a:t>transferidos</a:t>
            </a:r>
            <a:r>
              <a:rPr lang="en-US" sz="1000" dirty="0"/>
              <a:t>. La </a:t>
            </a:r>
            <a:r>
              <a:rPr lang="en-US" sz="1000" dirty="0" err="1"/>
              <a:t>preciosa</a:t>
            </a:r>
            <a:r>
              <a:rPr lang="en-US" sz="1000" dirty="0"/>
              <a:t> </a:t>
            </a:r>
            <a:r>
              <a:rPr lang="en-US" sz="1000" dirty="0" err="1"/>
              <a:t>placa</a:t>
            </a:r>
            <a:r>
              <a:rPr lang="en-US" sz="1000" dirty="0"/>
              <a:t>, que </a:t>
            </a:r>
            <a:r>
              <a:rPr lang="en-US" sz="1000" dirty="0" err="1"/>
              <a:t>constituye</a:t>
            </a:r>
            <a:r>
              <a:rPr lang="en-US" sz="1000" dirty="0"/>
              <a:t> </a:t>
            </a:r>
            <a:r>
              <a:rPr lang="en-US" sz="1000" dirty="0" err="1"/>
              <a:t>el</a:t>
            </a:r>
            <a:r>
              <a:rPr lang="en-US" sz="1000" dirty="0"/>
              <a:t> </a:t>
            </a:r>
            <a:r>
              <a:rPr lang="en-US" sz="1000" dirty="0" err="1"/>
              <a:t>foco</a:t>
            </a:r>
            <a:r>
              <a:rPr lang="en-US" sz="1000" dirty="0"/>
              <a:t> </a:t>
            </a:r>
            <a:r>
              <a:rPr lang="en-US" sz="1000" dirty="0" err="1"/>
              <a:t>decorativo</a:t>
            </a:r>
            <a:r>
              <a:rPr lang="en-US" sz="1000" dirty="0"/>
              <a:t> del </a:t>
            </a:r>
            <a:r>
              <a:rPr lang="en-US" sz="1000" dirty="0" err="1"/>
              <a:t>reloj</a:t>
            </a:r>
            <a:r>
              <a:rPr lang="en-US" sz="1000" dirty="0"/>
              <a:t> y </a:t>
            </a:r>
            <a:r>
              <a:rPr lang="en-US" sz="1000" dirty="0" err="1"/>
              <a:t>enmarca</a:t>
            </a:r>
            <a:r>
              <a:rPr lang="en-US" sz="1000" dirty="0"/>
              <a:t> la </a:t>
            </a:r>
            <a:r>
              <a:rPr lang="en-US" sz="1000" dirty="0" err="1"/>
              <a:t>visualización</a:t>
            </a:r>
            <a:r>
              <a:rPr lang="en-US" sz="1000" dirty="0"/>
              <a:t> del </a:t>
            </a:r>
            <a:r>
              <a:rPr lang="en-US" sz="1000" dirty="0" err="1"/>
              <a:t>tiempo</a:t>
            </a:r>
            <a:r>
              <a:rPr lang="en-US" sz="1000" dirty="0"/>
              <a:t>, </a:t>
            </a:r>
            <a:r>
              <a:rPr lang="en-US" sz="1000" dirty="0" err="1"/>
              <a:t>está</a:t>
            </a:r>
            <a:r>
              <a:rPr lang="en-US" sz="1000" dirty="0"/>
              <a:t> </a:t>
            </a:r>
            <a:r>
              <a:rPr lang="en-US" sz="1000" dirty="0" err="1"/>
              <a:t>engastada</a:t>
            </a:r>
            <a:r>
              <a:rPr lang="en-US" sz="1000" dirty="0"/>
              <a:t> con 795 diamantes </a:t>
            </a:r>
            <a:r>
              <a:rPr lang="en-US" sz="1000" dirty="0" err="1"/>
              <a:t>utilizando</a:t>
            </a:r>
            <a:r>
              <a:rPr lang="en-US" sz="1000" dirty="0"/>
              <a:t> </a:t>
            </a:r>
            <a:r>
              <a:rPr lang="en-US" sz="1000" dirty="0" err="1"/>
              <a:t>una</a:t>
            </a:r>
            <a:r>
              <a:rPr lang="en-US" sz="1000" dirty="0"/>
              <a:t> </a:t>
            </a:r>
            <a:r>
              <a:rPr lang="en-US" sz="1000" dirty="0" err="1"/>
              <a:t>técnica</a:t>
            </a:r>
            <a:r>
              <a:rPr lang="en-US" sz="1000" dirty="0"/>
              <a:t> </a:t>
            </a:r>
            <a:r>
              <a:rPr lang="en-US" sz="1000" dirty="0" err="1"/>
              <a:t>conocida</a:t>
            </a:r>
            <a:r>
              <a:rPr lang="en-US" sz="1000" dirty="0"/>
              <a:t> </a:t>
            </a:r>
            <a:r>
              <a:rPr lang="en-US" sz="1000" dirty="0" err="1"/>
              <a:t>como</a:t>
            </a:r>
            <a:r>
              <a:rPr lang="en-US" sz="1000" dirty="0"/>
              <a:t> </a:t>
            </a:r>
            <a:r>
              <a:rPr lang="en-US" sz="1000" dirty="0" err="1"/>
              <a:t>engaste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nieve</a:t>
            </a:r>
            <a:r>
              <a:rPr lang="en-US" sz="1000" dirty="0"/>
              <a:t>, </a:t>
            </a:r>
            <a:r>
              <a:rPr lang="en-US" sz="1000" dirty="0" err="1"/>
              <a:t>donde</a:t>
            </a:r>
            <a:r>
              <a:rPr lang="en-US" sz="1000" dirty="0"/>
              <a:t> las </a:t>
            </a:r>
            <a:r>
              <a:rPr lang="en-US" sz="1000" dirty="0" err="1"/>
              <a:t>piedras</a:t>
            </a:r>
            <a:r>
              <a:rPr lang="en-US" sz="1000" dirty="0"/>
              <a:t> de </a:t>
            </a:r>
            <a:r>
              <a:rPr lang="en-US" sz="1000" dirty="0" err="1"/>
              <a:t>diferentes</a:t>
            </a:r>
            <a:r>
              <a:rPr lang="en-US" sz="1000" dirty="0"/>
              <a:t> </a:t>
            </a:r>
            <a:r>
              <a:rPr lang="en-US" sz="1000" dirty="0" err="1"/>
              <a:t>tamaños</a:t>
            </a:r>
            <a:r>
              <a:rPr lang="en-US" sz="1000" dirty="0"/>
              <a:t> se </a:t>
            </a:r>
            <a:r>
              <a:rPr lang="en-US" sz="1000" dirty="0" err="1"/>
              <a:t>fijan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su</a:t>
            </a:r>
            <a:r>
              <a:rPr lang="en-US" sz="1000" dirty="0"/>
              <a:t> </a:t>
            </a:r>
            <a:r>
              <a:rPr lang="en-US" sz="1000" dirty="0" err="1"/>
              <a:t>lugar</a:t>
            </a:r>
            <a:r>
              <a:rPr lang="en-US" sz="1000" dirty="0"/>
              <a:t> de </a:t>
            </a:r>
            <a:r>
              <a:rPr lang="en-US" sz="1000" dirty="0" err="1"/>
              <a:t>manera</a:t>
            </a:r>
            <a:r>
              <a:rPr lang="en-US" sz="1000" dirty="0"/>
              <a:t> tan </a:t>
            </a:r>
            <a:r>
              <a:rPr lang="en-US" sz="1000" dirty="0" err="1"/>
              <a:t>cercana</a:t>
            </a:r>
            <a:r>
              <a:rPr lang="en-US" sz="1000" dirty="0"/>
              <a:t> y </a:t>
            </a:r>
            <a:r>
              <a:rPr lang="en-US" sz="1000" dirty="0" err="1"/>
              <a:t>minuciosa</a:t>
            </a:r>
            <a:r>
              <a:rPr lang="en-US" sz="1000" dirty="0"/>
              <a:t> que no se </a:t>
            </a:r>
            <a:r>
              <a:rPr lang="en-US" sz="1000" dirty="0" err="1"/>
              <a:t>pueden</a:t>
            </a:r>
            <a:r>
              <a:rPr lang="en-US" sz="1000" dirty="0"/>
              <a:t> </a:t>
            </a:r>
            <a:r>
              <a:rPr lang="en-US" sz="1000" dirty="0" err="1"/>
              <a:t>distinguir</a:t>
            </a:r>
            <a:r>
              <a:rPr lang="en-US" sz="1000" dirty="0"/>
              <a:t> sus </a:t>
            </a:r>
            <a:r>
              <a:rPr lang="en-US" sz="1000" dirty="0" err="1"/>
              <a:t>engastes</a:t>
            </a:r>
            <a:r>
              <a:rPr lang="en-US" sz="1000" dirty="0"/>
              <a:t>. El </a:t>
            </a:r>
            <a:r>
              <a:rPr lang="en-US" sz="1000" dirty="0" err="1"/>
              <a:t>engaste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nieve</a:t>
            </a:r>
            <a:r>
              <a:rPr lang="en-US" sz="1000" dirty="0"/>
              <a:t> </a:t>
            </a:r>
            <a:r>
              <a:rPr lang="en-US" sz="1000" dirty="0" err="1"/>
              <a:t>debe</a:t>
            </a:r>
            <a:r>
              <a:rPr lang="en-US" sz="1000" dirty="0"/>
              <a:t> </a:t>
            </a:r>
            <a:r>
              <a:rPr lang="en-US" sz="1000" dirty="0" err="1"/>
              <a:t>realizarse</a:t>
            </a:r>
            <a:r>
              <a:rPr lang="en-US" sz="1000" dirty="0"/>
              <a:t> a mano, </a:t>
            </a:r>
            <a:r>
              <a:rPr lang="en-US" sz="1000" dirty="0" err="1"/>
              <a:t>por</a:t>
            </a:r>
            <a:r>
              <a:rPr lang="en-US" sz="1000" dirty="0"/>
              <a:t> un </a:t>
            </a:r>
            <a:r>
              <a:rPr lang="en-US" sz="1000" dirty="0" err="1"/>
              <a:t>engastador</a:t>
            </a:r>
            <a:r>
              <a:rPr lang="en-US" sz="1000" dirty="0"/>
              <a:t> de </a:t>
            </a:r>
            <a:r>
              <a:rPr lang="en-US" sz="1000" dirty="0" err="1"/>
              <a:t>alta</a:t>
            </a:r>
            <a:r>
              <a:rPr lang="en-US" sz="1000" dirty="0"/>
              <a:t> </a:t>
            </a:r>
            <a:r>
              <a:rPr lang="en-US" sz="1000" dirty="0" err="1"/>
              <a:t>experiencia</a:t>
            </a:r>
            <a:r>
              <a:rPr lang="en-US" sz="1000" dirty="0"/>
              <a:t> que </a:t>
            </a:r>
            <a:r>
              <a:rPr lang="en-US" sz="1000" dirty="0" err="1"/>
              <a:t>pueda</a:t>
            </a:r>
            <a:r>
              <a:rPr lang="en-US" sz="1000" dirty="0"/>
              <a:t> </a:t>
            </a:r>
            <a:r>
              <a:rPr lang="en-US" sz="1000" dirty="0" err="1"/>
              <a:t>combinar</a:t>
            </a:r>
            <a:r>
              <a:rPr lang="en-US" sz="1000" dirty="0"/>
              <a:t> </a:t>
            </a:r>
            <a:r>
              <a:rPr lang="en-US" sz="1000" dirty="0" err="1"/>
              <a:t>piedras</a:t>
            </a:r>
            <a:r>
              <a:rPr lang="en-US" sz="1000" dirty="0"/>
              <a:t> de </a:t>
            </a:r>
            <a:r>
              <a:rPr lang="en-US" sz="1000" dirty="0" err="1"/>
              <a:t>varios</a:t>
            </a:r>
            <a:r>
              <a:rPr lang="en-US" sz="1000" dirty="0"/>
              <a:t> </a:t>
            </a:r>
            <a:r>
              <a:rPr lang="en-US" sz="1000" dirty="0" err="1"/>
              <a:t>tamaños</a:t>
            </a:r>
            <a:r>
              <a:rPr lang="en-US" sz="1000" dirty="0"/>
              <a:t> de </a:t>
            </a:r>
            <a:r>
              <a:rPr lang="en-US" sz="1000" dirty="0" err="1"/>
              <a:t>tal</a:t>
            </a:r>
            <a:r>
              <a:rPr lang="en-US" sz="1000" dirty="0"/>
              <a:t> </a:t>
            </a:r>
            <a:r>
              <a:rPr lang="en-US" sz="1000" dirty="0" err="1"/>
              <a:t>manera</a:t>
            </a:r>
            <a:r>
              <a:rPr lang="en-US" sz="1000" dirty="0"/>
              <a:t> que </a:t>
            </a:r>
            <a:r>
              <a:rPr lang="en-US" sz="1000" dirty="0" err="1"/>
              <a:t>el</a:t>
            </a:r>
            <a:r>
              <a:rPr lang="en-US" sz="1000" dirty="0"/>
              <a:t> </a:t>
            </a:r>
            <a:r>
              <a:rPr lang="en-US" sz="1000" dirty="0" err="1"/>
              <a:t>efecto</a:t>
            </a:r>
            <a:r>
              <a:rPr lang="en-US" sz="1000" dirty="0"/>
              <a:t> final sea </a:t>
            </a:r>
            <a:r>
              <a:rPr lang="en-US" sz="1000" dirty="0" err="1"/>
              <a:t>el</a:t>
            </a:r>
            <a:r>
              <a:rPr lang="en-US" sz="1000" dirty="0"/>
              <a:t> de </a:t>
            </a:r>
            <a:r>
              <a:rPr lang="en-US" sz="1000" dirty="0" err="1"/>
              <a:t>una</a:t>
            </a:r>
            <a:r>
              <a:rPr lang="en-US" sz="1000" dirty="0"/>
              <a:t> </a:t>
            </a:r>
            <a:r>
              <a:rPr lang="en-US" sz="1000" dirty="0" err="1"/>
              <a:t>superficie</a:t>
            </a:r>
            <a:r>
              <a:rPr lang="en-US" sz="1000" dirty="0"/>
              <a:t> brillante y sin </a:t>
            </a:r>
            <a:r>
              <a:rPr lang="en-US" sz="1000" dirty="0" err="1"/>
              <a:t>costuras</a:t>
            </a:r>
            <a:r>
              <a:rPr lang="en-US" sz="1000" dirty="0"/>
              <a:t>. El Tambour Convergence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platino</a:t>
            </a:r>
            <a:r>
              <a:rPr lang="en-US" sz="1000" dirty="0"/>
              <a:t> </a:t>
            </a:r>
            <a:r>
              <a:rPr lang="en-US" sz="1000" dirty="0" err="1"/>
              <a:t>utiliza</a:t>
            </a:r>
            <a:r>
              <a:rPr lang="en-US" sz="1000" dirty="0"/>
              <a:t> </a:t>
            </a:r>
            <a:r>
              <a:rPr lang="en-US" sz="1000" dirty="0" err="1"/>
              <a:t>piedras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un </a:t>
            </a:r>
            <a:r>
              <a:rPr lang="en-US" sz="1000" dirty="0" err="1"/>
              <a:t>rango</a:t>
            </a:r>
            <a:r>
              <a:rPr lang="en-US" sz="1000" dirty="0"/>
              <a:t> de </a:t>
            </a:r>
            <a:r>
              <a:rPr lang="en-US" sz="1000" dirty="0" err="1"/>
              <a:t>siete</a:t>
            </a:r>
            <a:r>
              <a:rPr lang="en-US" sz="1000" dirty="0"/>
              <a:t> </a:t>
            </a:r>
            <a:r>
              <a:rPr lang="en-US" sz="1000" dirty="0" err="1"/>
              <a:t>tamaños</a:t>
            </a:r>
            <a:r>
              <a:rPr lang="en-US" sz="1000" dirty="0"/>
              <a:t> y </a:t>
            </a:r>
            <a:r>
              <a:rPr lang="en-US" sz="1000" dirty="0" err="1"/>
              <a:t>requiere</a:t>
            </a:r>
            <a:r>
              <a:rPr lang="en-US" sz="1000" dirty="0"/>
              <a:t> 32 horas de </a:t>
            </a:r>
            <a:r>
              <a:rPr lang="en-US" sz="1000" dirty="0" err="1"/>
              <a:t>meticuloso</a:t>
            </a:r>
            <a:r>
              <a:rPr lang="en-US" sz="1000" dirty="0"/>
              <a:t> </a:t>
            </a:r>
            <a:r>
              <a:rPr lang="en-US" sz="1000" dirty="0" err="1"/>
              <a:t>trabajo</a:t>
            </a:r>
            <a:r>
              <a:rPr lang="en-US" sz="1000" dirty="0"/>
              <a:t> para </a:t>
            </a:r>
            <a:r>
              <a:rPr lang="en-US" sz="1000" dirty="0" err="1"/>
              <a:t>completarse</a:t>
            </a:r>
            <a:r>
              <a:rPr lang="en-US" sz="1000" dirty="0"/>
              <a:t>.</a:t>
            </a:r>
          </a:p>
          <a:p>
            <a:r>
              <a:rPr lang="en-US" sz="1000" dirty="0"/>
              <a:t>Las </a:t>
            </a:r>
            <a:r>
              <a:rPr lang="en-US" sz="1000" dirty="0" err="1"/>
              <a:t>creaciones</a:t>
            </a:r>
            <a:r>
              <a:rPr lang="en-US" sz="1000" dirty="0"/>
              <a:t> de </a:t>
            </a:r>
            <a:r>
              <a:rPr lang="en-US" sz="1000" dirty="0" err="1"/>
              <a:t>alta</a:t>
            </a:r>
            <a:r>
              <a:rPr lang="en-US" sz="1000" dirty="0"/>
              <a:t> </a:t>
            </a:r>
            <a:r>
              <a:rPr lang="en-US" sz="1000" dirty="0" err="1"/>
              <a:t>relojería</a:t>
            </a:r>
            <a:r>
              <a:rPr lang="en-US" sz="1000" dirty="0"/>
              <a:t> de Louis Vuitton se </a:t>
            </a:r>
            <a:r>
              <a:rPr lang="en-US" sz="1000" dirty="0" err="1"/>
              <a:t>combinan</a:t>
            </a:r>
            <a:r>
              <a:rPr lang="en-US" sz="1000" dirty="0"/>
              <a:t> </a:t>
            </a:r>
            <a:r>
              <a:rPr lang="en-US" sz="1000" dirty="0" err="1"/>
              <a:t>frecuentemente</a:t>
            </a:r>
            <a:r>
              <a:rPr lang="en-US" sz="1000" dirty="0"/>
              <a:t> con </a:t>
            </a:r>
            <a:r>
              <a:rPr lang="en-US" sz="1000" dirty="0" err="1"/>
              <a:t>los</a:t>
            </a:r>
            <a:r>
              <a:rPr lang="en-US" sz="1000" dirty="0"/>
              <a:t> </a:t>
            </a:r>
            <a:r>
              <a:rPr lang="en-US" sz="1000" dirty="0" err="1"/>
              <a:t>tradicionales</a:t>
            </a:r>
            <a:r>
              <a:rPr lang="en-US" sz="1000" dirty="0"/>
              <a:t> métiers d'art, y </a:t>
            </a:r>
            <a:r>
              <a:rPr lang="en-US" sz="1000" dirty="0" err="1"/>
              <a:t>los</a:t>
            </a:r>
            <a:r>
              <a:rPr lang="en-US" sz="1000" dirty="0"/>
              <a:t> </a:t>
            </a:r>
            <a:r>
              <a:rPr lang="en-US" sz="1000" dirty="0" err="1"/>
              <a:t>artesanos</a:t>
            </a:r>
            <a:r>
              <a:rPr lang="en-US" sz="1000" dirty="0"/>
              <a:t> </a:t>
            </a:r>
            <a:r>
              <a:rPr lang="en-US" sz="1000" dirty="0" err="1"/>
              <a:t>internos</a:t>
            </a:r>
            <a:r>
              <a:rPr lang="en-US" sz="1000" dirty="0"/>
              <a:t> de la Maison </a:t>
            </a:r>
            <a:r>
              <a:rPr lang="en-US" sz="1000" dirty="0" err="1"/>
              <a:t>crean</a:t>
            </a:r>
            <a:r>
              <a:rPr lang="en-US" sz="1000" dirty="0"/>
              <a:t> </a:t>
            </a:r>
            <a:r>
              <a:rPr lang="en-US" sz="1000" dirty="0" err="1"/>
              <a:t>diales</a:t>
            </a:r>
            <a:r>
              <a:rPr lang="en-US" sz="1000" dirty="0"/>
              <a:t> y </a:t>
            </a:r>
            <a:r>
              <a:rPr lang="en-US" sz="1000" dirty="0" err="1"/>
              <a:t>cajas</a:t>
            </a:r>
            <a:r>
              <a:rPr lang="en-US" sz="1000" dirty="0"/>
              <a:t> tan </a:t>
            </a:r>
            <a:r>
              <a:rPr lang="en-US" sz="1000" dirty="0" err="1"/>
              <a:t>exquisitos</a:t>
            </a:r>
            <a:r>
              <a:rPr lang="en-US" sz="1000" dirty="0"/>
              <a:t> </a:t>
            </a:r>
            <a:r>
              <a:rPr lang="en-US" sz="1000" dirty="0" err="1"/>
              <a:t>como</a:t>
            </a:r>
            <a:r>
              <a:rPr lang="en-US" sz="1000" dirty="0"/>
              <a:t> </a:t>
            </a:r>
            <a:r>
              <a:rPr lang="en-US" sz="1000" dirty="0" err="1"/>
              <a:t>los</a:t>
            </a:r>
            <a:r>
              <a:rPr lang="en-US" sz="1000" dirty="0"/>
              <a:t> </a:t>
            </a:r>
            <a:r>
              <a:rPr lang="en-US" sz="1000" dirty="0" err="1"/>
              <a:t>movimientos</a:t>
            </a:r>
            <a:r>
              <a:rPr lang="en-US" sz="1000" dirty="0"/>
              <a:t> que </a:t>
            </a:r>
            <a:r>
              <a:rPr lang="en-US" sz="1000" dirty="0" err="1"/>
              <a:t>contienen</a:t>
            </a:r>
            <a:r>
              <a:rPr lang="en-US" sz="1000" dirty="0"/>
              <a:t> son </a:t>
            </a:r>
            <a:r>
              <a:rPr lang="en-US" sz="1000" dirty="0" err="1"/>
              <a:t>técnicos</a:t>
            </a:r>
            <a:r>
              <a:rPr lang="en-US" sz="1000" dirty="0"/>
              <a:t>. La </a:t>
            </a:r>
            <a:r>
              <a:rPr lang="en-US" sz="1000" dirty="0" err="1"/>
              <a:t>superficie</a:t>
            </a:r>
            <a:r>
              <a:rPr lang="en-US" sz="1000" dirty="0"/>
              <a:t> de la </a:t>
            </a:r>
            <a:r>
              <a:rPr lang="en-US" sz="1000" dirty="0" err="1"/>
              <a:t>preciosa</a:t>
            </a:r>
            <a:r>
              <a:rPr lang="en-US" sz="1000" dirty="0"/>
              <a:t> </a:t>
            </a:r>
            <a:r>
              <a:rPr lang="en-US" sz="1000" dirty="0" err="1"/>
              <a:t>placa</a:t>
            </a:r>
            <a:r>
              <a:rPr lang="en-US" sz="1000" dirty="0"/>
              <a:t> </a:t>
            </a:r>
            <a:r>
              <a:rPr lang="en-US" sz="1000" dirty="0" err="1"/>
              <a:t>permite</a:t>
            </a:r>
            <a:r>
              <a:rPr lang="en-US" sz="1000" dirty="0"/>
              <a:t> </a:t>
            </a:r>
            <a:r>
              <a:rPr lang="en-US" sz="1000" dirty="0" err="1"/>
              <a:t>imaginar</a:t>
            </a:r>
            <a:r>
              <a:rPr lang="en-US" sz="1000" dirty="0"/>
              <a:t> </a:t>
            </a:r>
            <a:r>
              <a:rPr lang="en-US" sz="1000" dirty="0" err="1"/>
              <a:t>diversas</a:t>
            </a:r>
            <a:r>
              <a:rPr lang="en-US" sz="1000" dirty="0"/>
              <a:t> </a:t>
            </a:r>
            <a:r>
              <a:rPr lang="en-US" sz="1000" dirty="0" err="1"/>
              <a:t>interpretaciones</a:t>
            </a:r>
            <a:r>
              <a:rPr lang="en-US" sz="1000" dirty="0"/>
              <a:t> </a:t>
            </a:r>
            <a:r>
              <a:rPr lang="en-US" sz="1000" dirty="0" err="1"/>
              <a:t>futuras</a:t>
            </a:r>
            <a:r>
              <a:rPr lang="en-US" sz="1000" dirty="0"/>
              <a:t>.</a:t>
            </a:r>
          </a:p>
          <a:p>
            <a:r>
              <a:rPr lang="en-US" sz="1000" dirty="0"/>
              <a:t>Con </a:t>
            </a:r>
            <a:r>
              <a:rPr lang="en-US" sz="1000" dirty="0" err="1"/>
              <a:t>los</a:t>
            </a:r>
            <a:r>
              <a:rPr lang="en-US" sz="1000" dirty="0"/>
              <a:t> </a:t>
            </a:r>
            <a:r>
              <a:rPr lang="en-US" sz="1000" dirty="0" err="1"/>
              <a:t>años</a:t>
            </a:r>
            <a:r>
              <a:rPr lang="en-US" sz="1000" dirty="0"/>
              <a:t>, </a:t>
            </a:r>
            <a:r>
              <a:rPr lang="en-US" sz="1000" dirty="0" err="1"/>
              <a:t>el</a:t>
            </a:r>
            <a:r>
              <a:rPr lang="en-US" sz="1000" dirty="0"/>
              <a:t> Tambour Convergence de </a:t>
            </a:r>
            <a:r>
              <a:rPr lang="en-US" sz="1000" dirty="0" err="1"/>
              <a:t>oro</a:t>
            </a:r>
            <a:r>
              <a:rPr lang="en-US" sz="1000" dirty="0"/>
              <a:t> </a:t>
            </a:r>
            <a:r>
              <a:rPr lang="en-US" sz="1000" dirty="0" err="1"/>
              <a:t>pulido</a:t>
            </a:r>
            <a:r>
              <a:rPr lang="en-US" sz="1000" dirty="0"/>
              <a:t> </a:t>
            </a:r>
            <a:r>
              <a:rPr lang="en-US" sz="1000" dirty="0" err="1"/>
              <a:t>ganará</a:t>
            </a:r>
            <a:r>
              <a:rPr lang="en-US" sz="1000" dirty="0"/>
              <a:t> </a:t>
            </a:r>
            <a:r>
              <a:rPr lang="en-US" sz="1000" dirty="0" err="1"/>
              <a:t>una</a:t>
            </a:r>
            <a:r>
              <a:rPr lang="en-US" sz="1000" dirty="0"/>
              <a:t> </a:t>
            </a:r>
            <a:r>
              <a:rPr lang="en-US" sz="1000" dirty="0" err="1"/>
              <a:t>pátina</a:t>
            </a:r>
            <a:r>
              <a:rPr lang="en-US" sz="1000" dirty="0"/>
              <a:t> </a:t>
            </a:r>
            <a:r>
              <a:rPr lang="en-US" sz="1000" dirty="0" err="1"/>
              <a:t>otorgada</a:t>
            </a:r>
            <a:r>
              <a:rPr lang="en-US" sz="1000" dirty="0"/>
              <a:t> </a:t>
            </a:r>
            <a:r>
              <a:rPr lang="en-US" sz="1000" dirty="0" err="1"/>
              <a:t>por</a:t>
            </a:r>
            <a:r>
              <a:rPr lang="en-US" sz="1000" dirty="0"/>
              <a:t> </a:t>
            </a:r>
            <a:r>
              <a:rPr lang="en-US" sz="1000" dirty="0" err="1"/>
              <a:t>el</a:t>
            </a:r>
            <a:r>
              <a:rPr lang="en-US" sz="1000" dirty="0"/>
              <a:t> </a:t>
            </a:r>
            <a:r>
              <a:rPr lang="en-US" sz="1000" dirty="0" err="1"/>
              <a:t>uso</a:t>
            </a:r>
            <a:r>
              <a:rPr lang="en-US" sz="1000" dirty="0"/>
              <a:t> </a:t>
            </a:r>
            <a:r>
              <a:rPr lang="en-US" sz="1000" dirty="0" err="1"/>
              <a:t>diario</a:t>
            </a:r>
            <a:r>
              <a:rPr lang="en-US" sz="1000" dirty="0"/>
              <a:t>, un </a:t>
            </a:r>
            <a:r>
              <a:rPr lang="en-US" sz="1000" dirty="0" err="1"/>
              <a:t>palimpsesto</a:t>
            </a:r>
            <a:r>
              <a:rPr lang="en-US" sz="1000" dirty="0"/>
              <a:t> de </a:t>
            </a:r>
            <a:r>
              <a:rPr lang="en-US" sz="1000" dirty="0" err="1"/>
              <a:t>marcas</a:t>
            </a:r>
            <a:r>
              <a:rPr lang="en-US" sz="1000" dirty="0"/>
              <a:t> </a:t>
            </a:r>
            <a:r>
              <a:rPr lang="en-US" sz="1000" dirty="0" err="1"/>
              <a:t>sutiles</a:t>
            </a:r>
            <a:r>
              <a:rPr lang="en-US" sz="1000" dirty="0"/>
              <a:t> que </a:t>
            </a:r>
            <a:r>
              <a:rPr lang="en-US" sz="1000" dirty="0" err="1"/>
              <a:t>refleja</a:t>
            </a:r>
            <a:r>
              <a:rPr lang="en-US" sz="1000" dirty="0"/>
              <a:t> la </a:t>
            </a:r>
            <a:r>
              <a:rPr lang="en-US" sz="1000" dirty="0" err="1"/>
              <a:t>historia</a:t>
            </a:r>
            <a:r>
              <a:rPr lang="en-US" sz="1000" dirty="0"/>
              <a:t> de </a:t>
            </a:r>
            <a:r>
              <a:rPr lang="en-US" sz="1000" dirty="0" err="1"/>
              <a:t>su</a:t>
            </a:r>
            <a:r>
              <a:rPr lang="en-US" sz="1000" dirty="0"/>
              <a:t> </a:t>
            </a:r>
            <a:r>
              <a:rPr lang="en-US" sz="1000" dirty="0" err="1"/>
              <a:t>portador</a:t>
            </a:r>
            <a:r>
              <a:rPr lang="en-US" sz="1000" dirty="0"/>
              <a:t>. Es un </a:t>
            </a:r>
            <a:r>
              <a:rPr lang="en-US" sz="1000" dirty="0" err="1"/>
              <a:t>verdadero</a:t>
            </a:r>
            <a:r>
              <a:rPr lang="en-US" sz="1000" dirty="0"/>
              <a:t> </a:t>
            </a:r>
            <a:r>
              <a:rPr lang="en-US" sz="1000" dirty="0" err="1"/>
              <a:t>artefacto</a:t>
            </a:r>
            <a:r>
              <a:rPr lang="en-US" sz="1000" dirty="0"/>
              <a:t> de </a:t>
            </a:r>
            <a:r>
              <a:rPr lang="en-US" sz="1000" dirty="0" err="1"/>
              <a:t>relojería</a:t>
            </a:r>
            <a:r>
              <a:rPr lang="en-US" sz="1000" dirty="0"/>
              <a:t>, que </a:t>
            </a:r>
            <a:r>
              <a:rPr lang="en-US" sz="1000" dirty="0" err="1"/>
              <a:t>mide</a:t>
            </a:r>
            <a:r>
              <a:rPr lang="en-US" sz="1000" dirty="0"/>
              <a:t> </a:t>
            </a:r>
            <a:r>
              <a:rPr lang="en-US" sz="1000" dirty="0" err="1"/>
              <a:t>el</a:t>
            </a:r>
            <a:r>
              <a:rPr lang="en-US" sz="1000" dirty="0"/>
              <a:t> </a:t>
            </a:r>
            <a:r>
              <a:rPr lang="en-US" sz="1000" dirty="0" err="1"/>
              <a:t>tiempo</a:t>
            </a:r>
            <a:r>
              <a:rPr lang="en-US" sz="1000" dirty="0"/>
              <a:t> a </a:t>
            </a:r>
            <a:r>
              <a:rPr lang="en-US" sz="1000" dirty="0" err="1"/>
              <a:t>través</a:t>
            </a:r>
            <a:r>
              <a:rPr lang="en-US" sz="1000" dirty="0"/>
              <a:t> de </a:t>
            </a:r>
            <a:r>
              <a:rPr lang="en-US" sz="1000" dirty="0" err="1"/>
              <a:t>su</a:t>
            </a:r>
            <a:r>
              <a:rPr lang="en-US" sz="1000" dirty="0"/>
              <a:t> </a:t>
            </a:r>
            <a:r>
              <a:rPr lang="en-US" sz="1000" dirty="0" err="1"/>
              <a:t>mecanismo</a:t>
            </a:r>
            <a:r>
              <a:rPr lang="en-US" sz="1000" dirty="0"/>
              <a:t> </a:t>
            </a:r>
            <a:r>
              <a:rPr lang="en-US" sz="1000" dirty="0" err="1"/>
              <a:t>interno</a:t>
            </a:r>
            <a:r>
              <a:rPr lang="en-US" sz="1000" dirty="0"/>
              <a:t> y </a:t>
            </a:r>
            <a:r>
              <a:rPr lang="en-US" sz="1000" dirty="0" err="1"/>
              <a:t>simultáneamente</a:t>
            </a:r>
            <a:r>
              <a:rPr lang="en-US" sz="1000" dirty="0"/>
              <a:t> </a:t>
            </a:r>
            <a:r>
              <a:rPr lang="en-US" sz="1000" dirty="0" err="1"/>
              <a:t>registra</a:t>
            </a:r>
            <a:r>
              <a:rPr lang="en-US" sz="1000" dirty="0"/>
              <a:t> </a:t>
            </a:r>
            <a:r>
              <a:rPr lang="en-US" sz="1000" dirty="0" err="1"/>
              <a:t>el</a:t>
            </a:r>
            <a:r>
              <a:rPr lang="en-US" sz="1000" dirty="0"/>
              <a:t> paso del </a:t>
            </a:r>
            <a:r>
              <a:rPr lang="en-US" sz="1000" dirty="0" err="1"/>
              <a:t>tiempo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su</a:t>
            </a:r>
            <a:r>
              <a:rPr lang="en-US" sz="1000" dirty="0"/>
              <a:t> </a:t>
            </a:r>
            <a:r>
              <a:rPr lang="en-US" sz="1000" dirty="0" err="1"/>
              <a:t>superficie</a:t>
            </a:r>
            <a:r>
              <a:rPr lang="en-US" sz="1000" dirty="0"/>
              <a:t> exterior.</a:t>
            </a:r>
          </a:p>
          <a:p>
            <a:r>
              <a:rPr lang="en-US" sz="1000" dirty="0"/>
              <a:t>El </a:t>
            </a:r>
            <a:r>
              <a:rPr lang="en-US" sz="1000" dirty="0" err="1"/>
              <a:t>modelo</a:t>
            </a:r>
            <a:r>
              <a:rPr lang="en-US" sz="1000" dirty="0"/>
              <a:t> de </a:t>
            </a:r>
            <a:r>
              <a:rPr lang="en-US" sz="1000" dirty="0" err="1"/>
              <a:t>oro</a:t>
            </a:r>
            <a:r>
              <a:rPr lang="en-US" sz="1000" dirty="0"/>
              <a:t> </a:t>
            </a:r>
            <a:r>
              <a:rPr lang="en-US" sz="1000" dirty="0" err="1"/>
              <a:t>pulido</a:t>
            </a:r>
            <a:r>
              <a:rPr lang="en-US" sz="1000" dirty="0"/>
              <a:t> es </a:t>
            </a:r>
            <a:r>
              <a:rPr lang="en-US" sz="1000" dirty="0" err="1"/>
              <a:t>el</a:t>
            </a:r>
            <a:r>
              <a:rPr lang="en-US" sz="1000" dirty="0"/>
              <a:t> que </a:t>
            </a:r>
            <a:r>
              <a:rPr lang="en-US" sz="1000" dirty="0" err="1"/>
              <a:t>más</a:t>
            </a:r>
            <a:r>
              <a:rPr lang="en-US" sz="1000" dirty="0"/>
              <a:t> </a:t>
            </a:r>
            <a:r>
              <a:rPr lang="en-US" sz="1000" dirty="0" err="1"/>
              <a:t>atraerá</a:t>
            </a:r>
            <a:r>
              <a:rPr lang="en-US" sz="1000" dirty="0"/>
              <a:t> a </a:t>
            </a:r>
            <a:r>
              <a:rPr lang="en-US" sz="1000" dirty="0" err="1"/>
              <a:t>quienes</a:t>
            </a:r>
            <a:r>
              <a:rPr lang="en-US" sz="1000" dirty="0"/>
              <a:t> </a:t>
            </a:r>
            <a:r>
              <a:rPr lang="en-US" sz="1000" dirty="0" err="1"/>
              <a:t>creen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tener</a:t>
            </a:r>
            <a:r>
              <a:rPr lang="en-US" sz="1000" dirty="0"/>
              <a:t> </a:t>
            </a:r>
            <a:r>
              <a:rPr lang="en-US" sz="1000" dirty="0" err="1"/>
              <a:t>una</a:t>
            </a:r>
            <a:r>
              <a:rPr lang="en-US" sz="1000" dirty="0"/>
              <a:t> </a:t>
            </a:r>
            <a:r>
              <a:rPr lang="en-US" sz="1000" dirty="0" err="1"/>
              <a:t>relación</a:t>
            </a:r>
            <a:r>
              <a:rPr lang="en-US" sz="1000" dirty="0"/>
              <a:t> con sus </a:t>
            </a:r>
            <a:r>
              <a:rPr lang="en-US" sz="1000" dirty="0" err="1"/>
              <a:t>relojes</a:t>
            </a:r>
            <a:r>
              <a:rPr lang="en-US" sz="1000" dirty="0"/>
              <a:t>. Es un </a:t>
            </a:r>
            <a:r>
              <a:rPr lang="en-US" sz="1000" dirty="0" err="1"/>
              <a:t>reloj</a:t>
            </a:r>
            <a:r>
              <a:rPr lang="en-US" sz="1000" dirty="0"/>
              <a:t> con un </a:t>
            </a:r>
            <a:r>
              <a:rPr lang="en-US" sz="1000" dirty="0" err="1"/>
              <a:t>potencial</a:t>
            </a:r>
            <a:r>
              <a:rPr lang="en-US" sz="1000" dirty="0"/>
              <a:t> singular de </a:t>
            </a:r>
            <a:r>
              <a:rPr lang="en-US" sz="1000" dirty="0" err="1"/>
              <a:t>singularidad</a:t>
            </a:r>
            <a:r>
              <a:rPr lang="en-US" sz="1000" dirty="0"/>
              <a:t>, </a:t>
            </a:r>
            <a:r>
              <a:rPr lang="en-US" sz="1000" dirty="0" err="1"/>
              <a:t>una</a:t>
            </a:r>
            <a:r>
              <a:rPr lang="en-US" sz="1000" dirty="0"/>
              <a:t> </a:t>
            </a:r>
            <a:r>
              <a:rPr lang="en-US" sz="1000" dirty="0" err="1"/>
              <a:t>singularidad</a:t>
            </a:r>
            <a:r>
              <a:rPr lang="en-US" sz="1000" dirty="0"/>
              <a:t> que </a:t>
            </a:r>
            <a:r>
              <a:rPr lang="en-US" sz="1000" dirty="0" err="1"/>
              <a:t>proviene</a:t>
            </a:r>
            <a:r>
              <a:rPr lang="en-US" sz="1000" dirty="0"/>
              <a:t> del </a:t>
            </a:r>
            <a:r>
              <a:rPr lang="en-US" sz="1000" dirty="0" err="1"/>
              <a:t>individuo</a:t>
            </a:r>
            <a:r>
              <a:rPr lang="en-US" sz="1000" dirty="0"/>
              <a:t> que </a:t>
            </a:r>
            <a:r>
              <a:rPr lang="en-US" sz="1000" dirty="0" err="1"/>
              <a:t>elige</a:t>
            </a:r>
            <a:r>
              <a:rPr lang="en-US" sz="1000" dirty="0"/>
              <a:t> </a:t>
            </a:r>
            <a:r>
              <a:rPr lang="en-US" sz="1000" dirty="0" err="1"/>
              <a:t>usarlo</a:t>
            </a:r>
            <a:r>
              <a:rPr lang="en-US" sz="1000" dirty="0"/>
              <a:t>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119985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8000" y="3"/>
            <a:ext cx="9881996" cy="10691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77300" y="5193102"/>
            <a:ext cx="3067050" cy="44884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000" b="1" dirty="0" err="1"/>
              <a:t>Convergencia</a:t>
            </a:r>
            <a:r>
              <a:rPr lang="en-US" sz="1000" b="1" dirty="0"/>
              <a:t> de la </a:t>
            </a:r>
            <a:r>
              <a:rPr lang="en-US" sz="1000" b="1" dirty="0" err="1"/>
              <a:t>experiencia</a:t>
            </a:r>
            <a:endParaRPr lang="en-US" sz="1000" b="1" dirty="0"/>
          </a:p>
          <a:p>
            <a:endParaRPr lang="en-US" sz="1000" dirty="0"/>
          </a:p>
          <a:p>
            <a:r>
              <a:rPr lang="en-US" sz="1000" dirty="0"/>
              <a:t>La </a:t>
            </a:r>
            <a:r>
              <a:rPr lang="en-US" sz="1000" dirty="0" err="1"/>
              <a:t>caja</a:t>
            </a:r>
            <a:r>
              <a:rPr lang="en-US" sz="1000" dirty="0"/>
              <a:t> del Tambour Convergence </a:t>
            </a:r>
            <a:r>
              <a:rPr lang="en-US" sz="1000" dirty="0" err="1"/>
              <a:t>está</a:t>
            </a:r>
            <a:r>
              <a:rPr lang="en-US" sz="1000" dirty="0"/>
              <a:t> </a:t>
            </a:r>
            <a:r>
              <a:rPr lang="en-US" sz="1000" dirty="0" err="1"/>
              <a:t>producida</a:t>
            </a:r>
            <a:r>
              <a:rPr lang="en-US" sz="1000" dirty="0"/>
              <a:t> </a:t>
            </a:r>
            <a:r>
              <a:rPr lang="en-US" sz="1000" dirty="0" err="1"/>
              <a:t>íntegramente</a:t>
            </a:r>
            <a:r>
              <a:rPr lang="en-US" sz="1000" dirty="0"/>
              <a:t> </a:t>
            </a:r>
            <a:r>
              <a:rPr lang="en-US" sz="1000" dirty="0" err="1"/>
              <a:t>por</a:t>
            </a:r>
            <a:r>
              <a:rPr lang="en-US" sz="1000" dirty="0"/>
              <a:t> </a:t>
            </a:r>
            <a:r>
              <a:rPr lang="en-US" sz="1000" dirty="0" err="1"/>
              <a:t>los</a:t>
            </a:r>
            <a:r>
              <a:rPr lang="en-US" sz="1000" dirty="0"/>
              <a:t> </a:t>
            </a:r>
            <a:r>
              <a:rPr lang="en-US" sz="1000" dirty="0" err="1"/>
              <a:t>talleres</a:t>
            </a:r>
            <a:r>
              <a:rPr lang="en-US" sz="1000" dirty="0"/>
              <a:t> de La Fabrique des </a:t>
            </a:r>
            <a:r>
              <a:rPr lang="en-US" sz="1000" dirty="0" err="1"/>
              <a:t>Boîtiers</a:t>
            </a:r>
            <a:r>
              <a:rPr lang="en-US" sz="1000" dirty="0"/>
              <a:t>, las </a:t>
            </a:r>
            <a:r>
              <a:rPr lang="en-US" sz="1000" dirty="0" err="1"/>
              <a:t>recientemente</a:t>
            </a:r>
            <a:r>
              <a:rPr lang="en-US" sz="1000" dirty="0"/>
              <a:t> </a:t>
            </a:r>
            <a:r>
              <a:rPr lang="en-US" sz="1000" dirty="0" err="1"/>
              <a:t>integradas</a:t>
            </a:r>
            <a:r>
              <a:rPr lang="en-US" sz="1000" dirty="0"/>
              <a:t> </a:t>
            </a:r>
            <a:r>
              <a:rPr lang="en-US" sz="1000" dirty="0" err="1"/>
              <a:t>instalaciones</a:t>
            </a:r>
            <a:r>
              <a:rPr lang="en-US" sz="1000" dirty="0"/>
              <a:t> de </a:t>
            </a:r>
            <a:r>
              <a:rPr lang="en-US" sz="1000" dirty="0" err="1"/>
              <a:t>fabricación</a:t>
            </a:r>
            <a:r>
              <a:rPr lang="en-US" sz="1000" dirty="0"/>
              <a:t> de </a:t>
            </a:r>
            <a:r>
              <a:rPr lang="en-US" sz="1000" dirty="0" err="1"/>
              <a:t>cajas</a:t>
            </a:r>
            <a:r>
              <a:rPr lang="en-US" sz="1000" dirty="0"/>
              <a:t> de Louis Vuitton </a:t>
            </a:r>
            <a:r>
              <a:rPr lang="en-US" sz="1000" dirty="0" err="1"/>
              <a:t>en</a:t>
            </a:r>
            <a:r>
              <a:rPr lang="en-US" sz="1000" dirty="0"/>
              <a:t> Ginebra. </a:t>
            </a:r>
            <a:r>
              <a:rPr lang="en-US" sz="1000" dirty="0" err="1"/>
              <a:t>Dentro</a:t>
            </a:r>
            <a:r>
              <a:rPr lang="en-US" sz="1000" dirty="0"/>
              <a:t> de sus 37 mm late </a:t>
            </a:r>
            <a:r>
              <a:rPr lang="en-US" sz="1000" dirty="0" err="1"/>
              <a:t>el</a:t>
            </a:r>
            <a:r>
              <a:rPr lang="en-US" sz="1000" dirty="0"/>
              <a:t> nuevo </a:t>
            </a:r>
            <a:r>
              <a:rPr lang="en-US" sz="1000" dirty="0" err="1"/>
              <a:t>movimiento</a:t>
            </a:r>
            <a:r>
              <a:rPr lang="en-US" sz="1000" dirty="0"/>
              <a:t> </a:t>
            </a:r>
            <a:r>
              <a:rPr lang="en-US" sz="1000" dirty="0" err="1"/>
              <a:t>automático</a:t>
            </a:r>
            <a:r>
              <a:rPr lang="en-US" sz="1000" dirty="0"/>
              <a:t> </a:t>
            </a:r>
            <a:r>
              <a:rPr lang="en-US" sz="1000" dirty="0" err="1"/>
              <a:t>interno</a:t>
            </a:r>
            <a:r>
              <a:rPr lang="en-US" sz="1000" dirty="0"/>
              <a:t>, </a:t>
            </a:r>
            <a:r>
              <a:rPr lang="en-US" sz="1000" dirty="0" err="1"/>
              <a:t>el</a:t>
            </a:r>
            <a:r>
              <a:rPr lang="en-US" sz="1000" dirty="0"/>
              <a:t> </a:t>
            </a:r>
            <a:r>
              <a:rPr lang="en-US" sz="1000" dirty="0" err="1"/>
              <a:t>Calibre</a:t>
            </a:r>
            <a:r>
              <a:rPr lang="en-US" sz="1000" dirty="0"/>
              <a:t> LFT MA01.01 con 45 horas de </a:t>
            </a:r>
            <a:r>
              <a:rPr lang="en-US" sz="1000" dirty="0" err="1"/>
              <a:t>reserva</a:t>
            </a:r>
            <a:r>
              <a:rPr lang="en-US" sz="1000" dirty="0"/>
              <a:t> de </a:t>
            </a:r>
            <a:r>
              <a:rPr lang="en-US" sz="1000" dirty="0" err="1"/>
              <a:t>marcha</a:t>
            </a:r>
            <a:r>
              <a:rPr lang="en-US" sz="1000" dirty="0"/>
              <a:t>. La </a:t>
            </a:r>
            <a:r>
              <a:rPr lang="en-US" sz="1000" dirty="0" err="1"/>
              <a:t>creación</a:t>
            </a:r>
            <a:r>
              <a:rPr lang="en-US" sz="1000" dirty="0"/>
              <a:t> de </a:t>
            </a:r>
            <a:r>
              <a:rPr lang="en-US" sz="1000" dirty="0" err="1"/>
              <a:t>este</a:t>
            </a:r>
            <a:r>
              <a:rPr lang="en-US" sz="1000" dirty="0"/>
              <a:t> </a:t>
            </a:r>
            <a:r>
              <a:rPr lang="en-US" sz="1000" dirty="0" err="1"/>
              <a:t>movimiento</a:t>
            </a:r>
            <a:r>
              <a:rPr lang="en-US" sz="1000" dirty="0"/>
              <a:t> </a:t>
            </a:r>
            <a:r>
              <a:rPr lang="en-US" sz="1000" dirty="0" err="1"/>
              <a:t>marca</a:t>
            </a:r>
            <a:r>
              <a:rPr lang="en-US" sz="1000" dirty="0"/>
              <a:t> un </a:t>
            </a:r>
            <a:r>
              <a:rPr lang="en-US" sz="1000" dirty="0" err="1"/>
              <a:t>hito</a:t>
            </a:r>
            <a:r>
              <a:rPr lang="en-US" sz="1000" dirty="0"/>
              <a:t> de </a:t>
            </a:r>
            <a:r>
              <a:rPr lang="en-US" sz="1000" dirty="0" err="1"/>
              <a:t>fabricación</a:t>
            </a:r>
            <a:r>
              <a:rPr lang="en-US" sz="1000" dirty="0"/>
              <a:t> para La Fabrique du Temps Louis Vuitton, lo que </a:t>
            </a:r>
            <a:r>
              <a:rPr lang="en-US" sz="1000" dirty="0" err="1"/>
              <a:t>demuestra</a:t>
            </a:r>
            <a:r>
              <a:rPr lang="en-US" sz="1000" dirty="0"/>
              <a:t> la </a:t>
            </a:r>
            <a:r>
              <a:rPr lang="en-US" sz="1000" dirty="0" err="1"/>
              <a:t>fortaleza</a:t>
            </a:r>
            <a:r>
              <a:rPr lang="en-US" sz="1000" dirty="0"/>
              <a:t> de la </a:t>
            </a:r>
            <a:r>
              <a:rPr lang="en-US" sz="1000" dirty="0" err="1"/>
              <a:t>producción</a:t>
            </a:r>
            <a:r>
              <a:rPr lang="en-US" sz="1000" dirty="0"/>
              <a:t> y la </a:t>
            </a:r>
            <a:r>
              <a:rPr lang="en-US" sz="1000" dirty="0" err="1"/>
              <a:t>experiencia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ingeniería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el</a:t>
            </a:r>
            <a:r>
              <a:rPr lang="en-US" sz="1000" dirty="0"/>
              <a:t> </a:t>
            </a:r>
            <a:r>
              <a:rPr lang="en-US" sz="1000" dirty="0" err="1"/>
              <a:t>segmento</a:t>
            </a:r>
            <a:r>
              <a:rPr lang="en-US" sz="1000" dirty="0"/>
              <a:t> de </a:t>
            </a:r>
            <a:r>
              <a:rPr lang="en-US" sz="1000" dirty="0" err="1"/>
              <a:t>relojería</a:t>
            </a:r>
            <a:r>
              <a:rPr lang="en-US" sz="1000" dirty="0"/>
              <a:t> de la Maison.</a:t>
            </a:r>
          </a:p>
          <a:p>
            <a:r>
              <a:rPr lang="en-US" sz="1000" dirty="0"/>
              <a:t>Este </a:t>
            </a:r>
            <a:r>
              <a:rPr lang="en-US" sz="1000" dirty="0" err="1"/>
              <a:t>calibre</a:t>
            </a:r>
            <a:r>
              <a:rPr lang="en-US" sz="1000" dirty="0"/>
              <a:t> </a:t>
            </a:r>
            <a:r>
              <a:rPr lang="en-US" sz="1000" dirty="0" err="1"/>
              <a:t>compacto</a:t>
            </a:r>
            <a:r>
              <a:rPr lang="en-US" sz="1000" dirty="0"/>
              <a:t> es un </a:t>
            </a:r>
            <a:r>
              <a:rPr lang="en-US" sz="1000" dirty="0" err="1"/>
              <a:t>movimiento</a:t>
            </a:r>
            <a:r>
              <a:rPr lang="en-US" sz="1000" dirty="0"/>
              <a:t> de solo hora </a:t>
            </a:r>
            <a:r>
              <a:rPr lang="en-US" sz="1000" dirty="0" err="1"/>
              <a:t>cuya</a:t>
            </a:r>
            <a:r>
              <a:rPr lang="en-US" sz="1000" dirty="0"/>
              <a:t> </a:t>
            </a:r>
            <a:r>
              <a:rPr lang="en-US" sz="1000" dirty="0" err="1"/>
              <a:t>robustez</a:t>
            </a:r>
            <a:r>
              <a:rPr lang="en-US" sz="1000" dirty="0"/>
              <a:t> se </a:t>
            </a:r>
            <a:r>
              <a:rPr lang="en-US" sz="1000" dirty="0" err="1"/>
              <a:t>exhibe</a:t>
            </a:r>
            <a:r>
              <a:rPr lang="en-US" sz="1000" dirty="0"/>
              <a:t> </a:t>
            </a:r>
            <a:r>
              <a:rPr lang="en-US" sz="1000" dirty="0" err="1"/>
              <a:t>por</a:t>
            </a:r>
            <a:r>
              <a:rPr lang="en-US" sz="1000" dirty="0"/>
              <a:t> </a:t>
            </a:r>
            <a:r>
              <a:rPr lang="en-US" sz="1000" dirty="0" err="1"/>
              <a:t>su</a:t>
            </a:r>
            <a:r>
              <a:rPr lang="en-US" sz="1000" dirty="0"/>
              <a:t> </a:t>
            </a:r>
            <a:r>
              <a:rPr lang="en-US" sz="1000" dirty="0" err="1"/>
              <a:t>frecuencia</a:t>
            </a:r>
            <a:r>
              <a:rPr lang="en-US" sz="1000" dirty="0"/>
              <a:t> de balance </a:t>
            </a:r>
            <a:r>
              <a:rPr lang="en-US" sz="1000" dirty="0" err="1"/>
              <a:t>estándar</a:t>
            </a:r>
            <a:r>
              <a:rPr lang="en-US" sz="1000" dirty="0"/>
              <a:t> de la </a:t>
            </a:r>
            <a:r>
              <a:rPr lang="en-US" sz="1000" dirty="0" err="1"/>
              <a:t>industria</a:t>
            </a:r>
            <a:r>
              <a:rPr lang="en-US" sz="1000" dirty="0"/>
              <a:t> de 4 Hz (28,800 </a:t>
            </a:r>
            <a:r>
              <a:rPr lang="en-US" sz="1000" dirty="0" err="1"/>
              <a:t>vph</a:t>
            </a:r>
            <a:r>
              <a:rPr lang="en-US" sz="1000" dirty="0"/>
              <a:t>). Su rotor de </a:t>
            </a:r>
            <a:r>
              <a:rPr lang="en-US" sz="1000" dirty="0" err="1"/>
              <a:t>oro</a:t>
            </a:r>
            <a:r>
              <a:rPr lang="en-US" sz="1000" dirty="0"/>
              <a:t> rosa de 18 </a:t>
            </a:r>
            <a:r>
              <a:rPr lang="en-US" sz="1000" dirty="0" err="1"/>
              <a:t>quilates</a:t>
            </a:r>
            <a:r>
              <a:rPr lang="en-US" sz="1000" dirty="0"/>
              <a:t> de </a:t>
            </a:r>
            <a:r>
              <a:rPr lang="en-US" sz="1000" dirty="0" err="1"/>
              <a:t>alta</a:t>
            </a:r>
            <a:r>
              <a:rPr lang="en-US" sz="1000" dirty="0"/>
              <a:t> </a:t>
            </a:r>
            <a:r>
              <a:rPr lang="en-US" sz="1000" dirty="0" err="1"/>
              <a:t>inercia</a:t>
            </a:r>
            <a:r>
              <a:rPr lang="en-US" sz="1000" dirty="0"/>
              <a:t> </a:t>
            </a:r>
            <a:r>
              <a:rPr lang="en-US" sz="1000" dirty="0" err="1"/>
              <a:t>enrolla</a:t>
            </a:r>
            <a:r>
              <a:rPr lang="en-US" sz="1000" dirty="0"/>
              <a:t> </a:t>
            </a:r>
            <a:r>
              <a:rPr lang="en-US" sz="1000" dirty="0" err="1"/>
              <a:t>eficientemente</a:t>
            </a:r>
            <a:r>
              <a:rPr lang="en-US" sz="1000" dirty="0"/>
              <a:t> </a:t>
            </a:r>
            <a:r>
              <a:rPr lang="en-US" sz="1000" dirty="0" err="1"/>
              <a:t>el</a:t>
            </a:r>
            <a:r>
              <a:rPr lang="en-US" sz="1000" dirty="0"/>
              <a:t> </a:t>
            </a:r>
            <a:r>
              <a:rPr lang="en-US" sz="1000" dirty="0" err="1"/>
              <a:t>barrilete</a:t>
            </a:r>
            <a:r>
              <a:rPr lang="en-US" sz="1000" dirty="0"/>
              <a:t> del </a:t>
            </a:r>
            <a:r>
              <a:rPr lang="en-US" sz="1000" dirty="0" err="1"/>
              <a:t>movimiento</a:t>
            </a:r>
            <a:r>
              <a:rPr lang="en-US" sz="1000" dirty="0"/>
              <a:t>, </a:t>
            </a:r>
            <a:r>
              <a:rPr lang="en-US" sz="1000" dirty="0" err="1"/>
              <a:t>proporcionando</a:t>
            </a:r>
            <a:r>
              <a:rPr lang="en-US" sz="1000" dirty="0"/>
              <a:t> al </a:t>
            </a:r>
            <a:r>
              <a:rPr lang="en-US" sz="1000" dirty="0" err="1"/>
              <a:t>mecanismo</a:t>
            </a:r>
            <a:r>
              <a:rPr lang="en-US" sz="1000" dirty="0"/>
              <a:t> </a:t>
            </a:r>
            <a:r>
              <a:rPr lang="en-US" sz="1000" dirty="0" err="1"/>
              <a:t>niveles</a:t>
            </a:r>
            <a:r>
              <a:rPr lang="en-US" sz="1000" dirty="0"/>
              <a:t> </a:t>
            </a:r>
            <a:r>
              <a:rPr lang="en-US" sz="1000" dirty="0" err="1"/>
              <a:t>óptimos</a:t>
            </a:r>
            <a:r>
              <a:rPr lang="en-US" sz="1000" dirty="0"/>
              <a:t> de </a:t>
            </a:r>
            <a:r>
              <a:rPr lang="en-US" sz="1000" dirty="0" err="1"/>
              <a:t>energía</a:t>
            </a:r>
            <a:r>
              <a:rPr lang="en-US" sz="1000" dirty="0"/>
              <a:t> </a:t>
            </a:r>
            <a:r>
              <a:rPr lang="en-US" sz="1000" dirty="0" err="1"/>
              <a:t>adecuados</a:t>
            </a:r>
            <a:r>
              <a:rPr lang="en-US" sz="1000" dirty="0"/>
              <a:t> para un </a:t>
            </a:r>
            <a:r>
              <a:rPr lang="en-US" sz="1000" dirty="0" err="1"/>
              <a:t>reloj</a:t>
            </a:r>
            <a:r>
              <a:rPr lang="en-US" sz="1000" dirty="0"/>
              <a:t> de </a:t>
            </a:r>
            <a:r>
              <a:rPr lang="en-US" sz="1000" dirty="0" err="1"/>
              <a:t>uso</a:t>
            </a:r>
            <a:r>
              <a:rPr lang="en-US" sz="1000" dirty="0"/>
              <a:t> </a:t>
            </a:r>
            <a:r>
              <a:rPr lang="en-US" sz="1000" dirty="0" err="1"/>
              <a:t>diario</a:t>
            </a:r>
            <a:r>
              <a:rPr lang="en-US" sz="1000" dirty="0"/>
              <a:t>. Este </a:t>
            </a:r>
            <a:r>
              <a:rPr lang="en-US" sz="1000" dirty="0" err="1"/>
              <a:t>compromiso</a:t>
            </a:r>
            <a:r>
              <a:rPr lang="en-US" sz="1000" dirty="0"/>
              <a:t> con </a:t>
            </a:r>
            <a:r>
              <a:rPr lang="en-US" sz="1000" dirty="0" err="1"/>
              <a:t>los</a:t>
            </a:r>
            <a:r>
              <a:rPr lang="en-US" sz="1000" dirty="0"/>
              <a:t> </a:t>
            </a:r>
            <a:r>
              <a:rPr lang="en-US" sz="1000" dirty="0" err="1"/>
              <a:t>estándares</a:t>
            </a:r>
            <a:r>
              <a:rPr lang="en-US" sz="1000" dirty="0"/>
              <a:t> </a:t>
            </a:r>
            <a:r>
              <a:rPr lang="en-US" sz="1000" dirty="0" err="1"/>
              <a:t>modernos</a:t>
            </a:r>
            <a:r>
              <a:rPr lang="en-US" sz="1000" dirty="0"/>
              <a:t> de </a:t>
            </a:r>
            <a:r>
              <a:rPr lang="en-US" sz="1000" dirty="0" err="1"/>
              <a:t>calidad</a:t>
            </a:r>
            <a:r>
              <a:rPr lang="en-US" sz="1000" dirty="0"/>
              <a:t> y </a:t>
            </a:r>
            <a:r>
              <a:rPr lang="en-US" sz="1000" dirty="0" err="1"/>
              <a:t>fiabilidad</a:t>
            </a:r>
            <a:r>
              <a:rPr lang="en-US" sz="1000" dirty="0"/>
              <a:t> </a:t>
            </a:r>
            <a:r>
              <a:rPr lang="en-US" sz="1000" dirty="0" err="1"/>
              <a:t>cronométrica</a:t>
            </a:r>
            <a:r>
              <a:rPr lang="en-US" sz="1000" dirty="0"/>
              <a:t> se </a:t>
            </a:r>
            <a:r>
              <a:rPr lang="en-US" sz="1000" dirty="0" err="1"/>
              <a:t>demuestra</a:t>
            </a:r>
            <a:r>
              <a:rPr lang="en-US" sz="1000" dirty="0"/>
              <a:t> </a:t>
            </a:r>
            <a:r>
              <a:rPr lang="en-US" sz="1000" dirty="0" err="1"/>
              <a:t>aún</a:t>
            </a:r>
            <a:r>
              <a:rPr lang="en-US" sz="1000" dirty="0"/>
              <a:t> </a:t>
            </a:r>
            <a:r>
              <a:rPr lang="en-US" sz="1000" dirty="0" err="1"/>
              <a:t>más</a:t>
            </a:r>
            <a:r>
              <a:rPr lang="en-US" sz="1000" dirty="0"/>
              <a:t> con </a:t>
            </a:r>
            <a:r>
              <a:rPr lang="en-US" sz="1000" dirty="0" err="1"/>
              <a:t>características</a:t>
            </a:r>
            <a:r>
              <a:rPr lang="en-US" sz="1000" dirty="0"/>
              <a:t> </a:t>
            </a:r>
            <a:r>
              <a:rPr lang="en-US" sz="1000" dirty="0" err="1"/>
              <a:t>como</a:t>
            </a:r>
            <a:r>
              <a:rPr lang="en-US" sz="1000" dirty="0"/>
              <a:t> </a:t>
            </a:r>
            <a:r>
              <a:rPr lang="en-US" sz="1000" dirty="0" err="1"/>
              <a:t>el</a:t>
            </a:r>
            <a:r>
              <a:rPr lang="en-US" sz="1000" dirty="0"/>
              <a:t> volante de </a:t>
            </a:r>
            <a:r>
              <a:rPr lang="en-US" sz="1000" dirty="0" err="1"/>
              <a:t>oscilación</a:t>
            </a:r>
            <a:r>
              <a:rPr lang="en-US" sz="1000" dirty="0"/>
              <a:t> libre con </a:t>
            </a:r>
            <a:r>
              <a:rPr lang="en-US" sz="1000" dirty="0" err="1"/>
              <a:t>bloques</a:t>
            </a:r>
            <a:r>
              <a:rPr lang="en-US" sz="1000" dirty="0"/>
              <a:t> de </a:t>
            </a:r>
            <a:r>
              <a:rPr lang="en-US" sz="1000" dirty="0" err="1"/>
              <a:t>inercia</a:t>
            </a:r>
            <a:r>
              <a:rPr lang="en-US" sz="1000" dirty="0"/>
              <a:t> (</a:t>
            </a:r>
            <a:r>
              <a:rPr lang="en-US" sz="1000" dirty="0" err="1"/>
              <a:t>masselots</a:t>
            </a:r>
            <a:r>
              <a:rPr lang="en-US" sz="1000" dirty="0"/>
              <a:t>) de </a:t>
            </a:r>
            <a:r>
              <a:rPr lang="en-US" sz="1000" dirty="0" err="1"/>
              <a:t>alta</a:t>
            </a:r>
            <a:r>
              <a:rPr lang="en-US" sz="1000" dirty="0"/>
              <a:t> </a:t>
            </a:r>
            <a:r>
              <a:rPr lang="en-US" sz="1000" dirty="0" err="1"/>
              <a:t>precisión</a:t>
            </a:r>
            <a:r>
              <a:rPr lang="en-US" sz="1000" dirty="0"/>
              <a:t>. Para </a:t>
            </a:r>
            <a:r>
              <a:rPr lang="en-US" sz="1000" dirty="0" err="1"/>
              <a:t>aquellos</a:t>
            </a:r>
            <a:r>
              <a:rPr lang="en-US" sz="1000" dirty="0"/>
              <a:t> que </a:t>
            </a:r>
            <a:r>
              <a:rPr lang="en-US" sz="1000" dirty="0" err="1"/>
              <a:t>aprecian</a:t>
            </a:r>
            <a:r>
              <a:rPr lang="en-US" sz="1000" dirty="0"/>
              <a:t> </a:t>
            </a:r>
            <a:r>
              <a:rPr lang="en-US" sz="1000" dirty="0" err="1"/>
              <a:t>los</a:t>
            </a:r>
            <a:r>
              <a:rPr lang="en-US" sz="1000" dirty="0"/>
              <a:t> toques </a:t>
            </a:r>
            <a:r>
              <a:rPr lang="en-US" sz="1000" dirty="0" err="1"/>
              <a:t>tradicionales</a:t>
            </a:r>
            <a:r>
              <a:rPr lang="en-US" sz="1000" dirty="0"/>
              <a:t> de </a:t>
            </a:r>
            <a:r>
              <a:rPr lang="en-US" sz="1000" dirty="0" err="1"/>
              <a:t>relojería</a:t>
            </a:r>
            <a:r>
              <a:rPr lang="en-US" sz="1000" dirty="0"/>
              <a:t>, </a:t>
            </a:r>
            <a:r>
              <a:rPr lang="en-US" sz="1000" dirty="0" err="1"/>
              <a:t>detalles</a:t>
            </a:r>
            <a:r>
              <a:rPr lang="en-US" sz="1000" dirty="0"/>
              <a:t> </a:t>
            </a:r>
            <a:r>
              <a:rPr lang="en-US" sz="1000" dirty="0" err="1"/>
              <a:t>como</a:t>
            </a:r>
            <a:r>
              <a:rPr lang="en-US" sz="1000" dirty="0"/>
              <a:t> </a:t>
            </a:r>
            <a:r>
              <a:rPr lang="en-US" sz="1000" dirty="0" err="1"/>
              <a:t>el</a:t>
            </a:r>
            <a:r>
              <a:rPr lang="en-US" sz="1000" dirty="0"/>
              <a:t> elegante </a:t>
            </a:r>
            <a:r>
              <a:rPr lang="en-US" sz="1000" dirty="0" err="1"/>
              <a:t>clic</a:t>
            </a:r>
            <a:r>
              <a:rPr lang="en-US" sz="1000" dirty="0"/>
              <a:t> </a:t>
            </a:r>
            <a:r>
              <a:rPr lang="en-US" sz="1000" dirty="0" err="1"/>
              <a:t>arqueado</a:t>
            </a:r>
            <a:r>
              <a:rPr lang="en-US" sz="1000" dirty="0"/>
              <a:t> del </a:t>
            </a:r>
            <a:r>
              <a:rPr lang="en-US" sz="1000" dirty="0" err="1"/>
              <a:t>barrilete</a:t>
            </a:r>
            <a:r>
              <a:rPr lang="en-US" sz="1000" dirty="0"/>
              <a:t> </a:t>
            </a:r>
            <a:r>
              <a:rPr lang="en-US" sz="1000" dirty="0" err="1"/>
              <a:t>realzan</a:t>
            </a:r>
            <a:r>
              <a:rPr lang="en-US" sz="1000" dirty="0"/>
              <a:t> </a:t>
            </a:r>
            <a:r>
              <a:rPr lang="en-US" sz="1000" dirty="0" err="1"/>
              <a:t>el</a:t>
            </a:r>
            <a:r>
              <a:rPr lang="en-US" sz="1000" dirty="0"/>
              <a:t> </a:t>
            </a:r>
            <a:r>
              <a:rPr lang="en-US" sz="1000" dirty="0" err="1"/>
              <a:t>refinamiento</a:t>
            </a:r>
            <a:r>
              <a:rPr lang="en-US" sz="1000" dirty="0"/>
              <a:t> visual del </a:t>
            </a:r>
            <a:r>
              <a:rPr lang="en-US" sz="1000" dirty="0" err="1"/>
              <a:t>Calibre</a:t>
            </a:r>
            <a:r>
              <a:rPr lang="en-US" sz="1000" dirty="0"/>
              <a:t> LFT MA01.01.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881997" cy="106920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057301" y="5946702"/>
            <a:ext cx="3069590" cy="3718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000" b="1" dirty="0" err="1"/>
              <a:t>Acabados</a:t>
            </a:r>
            <a:r>
              <a:rPr lang="en-US" sz="1000" b="1" dirty="0"/>
              <a:t> </a:t>
            </a:r>
            <a:r>
              <a:rPr lang="en-US" sz="1000" b="1" dirty="0" err="1"/>
              <a:t>excepcionales</a:t>
            </a:r>
            <a:r>
              <a:rPr lang="en-US" sz="1000" b="1" dirty="0"/>
              <a:t> </a:t>
            </a:r>
            <a:r>
              <a:rPr lang="en-US" sz="1000" b="1" dirty="0" err="1"/>
              <a:t>caracterizan</a:t>
            </a:r>
            <a:r>
              <a:rPr lang="en-US" sz="1000" b="1" dirty="0"/>
              <a:t> </a:t>
            </a:r>
            <a:r>
              <a:rPr lang="en-US" sz="1000" b="1" dirty="0" err="1"/>
              <a:t>el</a:t>
            </a:r>
            <a:r>
              <a:rPr lang="en-US" sz="1000" b="1" dirty="0"/>
              <a:t> </a:t>
            </a:r>
            <a:r>
              <a:rPr lang="en-US" sz="1000" b="1" dirty="0" err="1"/>
              <a:t>Calibre</a:t>
            </a:r>
            <a:r>
              <a:rPr lang="en-US" sz="1000" b="1" dirty="0"/>
              <a:t> LFT MA01.01, </a:t>
            </a:r>
            <a:r>
              <a:rPr lang="en-US" sz="1000" b="1" dirty="0" err="1"/>
              <a:t>desde</a:t>
            </a:r>
            <a:r>
              <a:rPr lang="en-US" sz="1000" b="1" dirty="0"/>
              <a:t> </a:t>
            </a:r>
            <a:r>
              <a:rPr lang="en-US" sz="1000" b="1" dirty="0" err="1"/>
              <a:t>los</a:t>
            </a:r>
            <a:r>
              <a:rPr lang="en-US" sz="1000" b="1" dirty="0"/>
              <a:t> </a:t>
            </a:r>
            <a:r>
              <a:rPr lang="en-US" sz="1000" b="1" dirty="0" err="1"/>
              <a:t>puentes</a:t>
            </a:r>
            <a:r>
              <a:rPr lang="en-US" sz="1000" b="1" dirty="0"/>
              <a:t> </a:t>
            </a:r>
            <a:r>
              <a:rPr lang="en-US" sz="1000" b="1" dirty="0" err="1"/>
              <a:t>arenados</a:t>
            </a:r>
            <a:r>
              <a:rPr lang="en-US" sz="1000" b="1" dirty="0"/>
              <a:t> con </a:t>
            </a:r>
            <a:r>
              <a:rPr lang="en-US" sz="1000" b="1" dirty="0" err="1"/>
              <a:t>bordes</a:t>
            </a:r>
            <a:r>
              <a:rPr lang="en-US" sz="1000" b="1" dirty="0"/>
              <a:t> micro-</a:t>
            </a:r>
            <a:r>
              <a:rPr lang="en-US" sz="1000" b="1" dirty="0" err="1"/>
              <a:t>arenados</a:t>
            </a:r>
            <a:r>
              <a:rPr lang="en-US" sz="1000" b="1" dirty="0"/>
              <a:t>, hasta la </a:t>
            </a:r>
            <a:r>
              <a:rPr lang="en-US" sz="1000" b="1" dirty="0" err="1"/>
              <a:t>periferia</a:t>
            </a:r>
            <a:r>
              <a:rPr lang="en-US" sz="1000" b="1" dirty="0"/>
              <a:t> con </a:t>
            </a:r>
            <a:r>
              <a:rPr lang="en-US" sz="1000" b="1" dirty="0" err="1"/>
              <a:t>muescas</a:t>
            </a:r>
            <a:r>
              <a:rPr lang="en-US" sz="1000" b="1" dirty="0"/>
              <a:t> </a:t>
            </a:r>
            <a:r>
              <a:rPr lang="en-US" sz="1000" b="1" dirty="0" err="1"/>
              <a:t>en</a:t>
            </a:r>
            <a:r>
              <a:rPr lang="en-US" sz="1000" b="1" dirty="0"/>
              <a:t> V y </a:t>
            </a:r>
            <a:r>
              <a:rPr lang="en-US" sz="1000" b="1" dirty="0" err="1"/>
              <a:t>pulida</a:t>
            </a:r>
            <a:r>
              <a:rPr lang="en-US" sz="1000" b="1" dirty="0"/>
              <a:t> del rotor de </a:t>
            </a:r>
            <a:r>
              <a:rPr lang="en-US" sz="1000" b="1" dirty="0" err="1"/>
              <a:t>oro</a:t>
            </a:r>
            <a:r>
              <a:rPr lang="en-US" sz="1000" b="1" dirty="0"/>
              <a:t> rosa.</a:t>
            </a:r>
            <a:endParaRPr lang="en-US" sz="1000" dirty="0"/>
          </a:p>
          <a:p>
            <a:r>
              <a:rPr lang="en-US" sz="1000" b="1" dirty="0"/>
              <a:t>Cada </a:t>
            </a:r>
            <a:r>
              <a:rPr lang="en-US" sz="1000" b="1" dirty="0" err="1"/>
              <a:t>superficie</a:t>
            </a:r>
            <a:r>
              <a:rPr lang="en-US" sz="1000" b="1" dirty="0"/>
              <a:t> y </a:t>
            </a:r>
            <a:r>
              <a:rPr lang="en-US" sz="1000" b="1" dirty="0" err="1"/>
              <a:t>cada</a:t>
            </a:r>
            <a:r>
              <a:rPr lang="en-US" sz="1000" b="1" dirty="0"/>
              <a:t> </a:t>
            </a:r>
            <a:r>
              <a:rPr lang="en-US" sz="1000" b="1" dirty="0" err="1"/>
              <a:t>acabado</a:t>
            </a:r>
            <a:r>
              <a:rPr lang="en-US" sz="1000" b="1" dirty="0"/>
              <a:t> se </a:t>
            </a:r>
            <a:r>
              <a:rPr lang="en-US" sz="1000" b="1" dirty="0" err="1"/>
              <a:t>han</a:t>
            </a:r>
            <a:r>
              <a:rPr lang="en-US" sz="1000" b="1" dirty="0"/>
              <a:t> </a:t>
            </a:r>
            <a:r>
              <a:rPr lang="en-US" sz="1000" b="1" dirty="0" err="1"/>
              <a:t>seleccionado</a:t>
            </a:r>
            <a:r>
              <a:rPr lang="en-US" sz="1000" b="1" dirty="0"/>
              <a:t> </a:t>
            </a:r>
            <a:r>
              <a:rPr lang="en-US" sz="1000" b="1" dirty="0" err="1"/>
              <a:t>cuidadosamente</a:t>
            </a:r>
            <a:r>
              <a:rPr lang="en-US" sz="1000" b="1" dirty="0"/>
              <a:t> para </a:t>
            </a:r>
            <a:r>
              <a:rPr lang="en-US" sz="1000" b="1" dirty="0" err="1"/>
              <a:t>crear</a:t>
            </a:r>
            <a:r>
              <a:rPr lang="en-US" sz="1000" b="1" dirty="0"/>
              <a:t> </a:t>
            </a:r>
            <a:r>
              <a:rPr lang="en-US" sz="1000" b="1" dirty="0" err="1"/>
              <a:t>una</a:t>
            </a:r>
            <a:r>
              <a:rPr lang="en-US" sz="1000" b="1" dirty="0"/>
              <a:t> </a:t>
            </a:r>
            <a:r>
              <a:rPr lang="en-US" sz="1000" b="1" dirty="0" err="1"/>
              <a:t>apariencia</a:t>
            </a:r>
            <a:r>
              <a:rPr lang="en-US" sz="1000" b="1" dirty="0"/>
              <a:t> general de </a:t>
            </a:r>
            <a:r>
              <a:rPr lang="en-US" sz="1000" b="1" dirty="0" err="1"/>
              <a:t>riqueza</a:t>
            </a:r>
            <a:r>
              <a:rPr lang="en-US" sz="1000" b="1" dirty="0"/>
              <a:t> textural y </a:t>
            </a:r>
            <a:r>
              <a:rPr lang="en-US" sz="1000" b="1" dirty="0" err="1"/>
              <a:t>armonía</a:t>
            </a:r>
            <a:r>
              <a:rPr lang="en-US" sz="1000" b="1" dirty="0"/>
              <a:t> sensorial, </a:t>
            </a:r>
            <a:r>
              <a:rPr lang="en-US" sz="1000" b="1" dirty="0" err="1"/>
              <a:t>en</a:t>
            </a:r>
            <a:r>
              <a:rPr lang="en-US" sz="1000" b="1" dirty="0"/>
              <a:t> </a:t>
            </a:r>
            <a:r>
              <a:rPr lang="en-US" sz="1000" b="1" dirty="0" err="1"/>
              <a:t>línea</a:t>
            </a:r>
            <a:r>
              <a:rPr lang="en-US" sz="1000" b="1" dirty="0"/>
              <a:t> con la </a:t>
            </a:r>
            <a:r>
              <a:rPr lang="en-US" sz="1000" b="1" dirty="0" err="1"/>
              <a:t>estética</a:t>
            </a:r>
            <a:r>
              <a:rPr lang="en-US" sz="1000" b="1" dirty="0"/>
              <a:t> </a:t>
            </a:r>
            <a:r>
              <a:rPr lang="en-US" sz="1000" b="1" dirty="0" err="1"/>
              <a:t>contemporánea</a:t>
            </a:r>
            <a:r>
              <a:rPr lang="en-US" sz="1000" b="1" dirty="0"/>
              <a:t> de la </a:t>
            </a:r>
            <a:r>
              <a:rPr lang="en-US" sz="1000" b="1" dirty="0" err="1"/>
              <a:t>colección</a:t>
            </a:r>
            <a:r>
              <a:rPr lang="en-US" sz="1000" b="1" dirty="0"/>
              <a:t> Tambour Convergence y </a:t>
            </a:r>
            <a:r>
              <a:rPr lang="en-US" sz="1000" b="1" dirty="0" err="1"/>
              <a:t>el</a:t>
            </a:r>
            <a:r>
              <a:rPr lang="en-US" sz="1000" b="1" dirty="0"/>
              <a:t> </a:t>
            </a:r>
            <a:r>
              <a:rPr lang="en-US" sz="1000" b="1" dirty="0" err="1"/>
              <a:t>lenguaje</a:t>
            </a:r>
            <a:r>
              <a:rPr lang="en-US" sz="1000" b="1" dirty="0"/>
              <a:t> de </a:t>
            </a:r>
            <a:r>
              <a:rPr lang="en-US" sz="1000" b="1" dirty="0" err="1"/>
              <a:t>diseño</a:t>
            </a:r>
            <a:r>
              <a:rPr lang="en-US" sz="1000" b="1" dirty="0"/>
              <a:t> Tambour.</a:t>
            </a:r>
            <a:endParaRPr lang="en-US" sz="1000" dirty="0"/>
          </a:p>
          <a:p>
            <a:r>
              <a:rPr lang="en-US" sz="1000" b="1" dirty="0" err="1"/>
              <a:t>Complementando</a:t>
            </a:r>
            <a:r>
              <a:rPr lang="en-US" sz="1000" b="1" dirty="0"/>
              <a:t> </a:t>
            </a:r>
            <a:r>
              <a:rPr lang="en-US" sz="1000" b="1" dirty="0" err="1"/>
              <a:t>el</a:t>
            </a:r>
            <a:r>
              <a:rPr lang="en-US" sz="1000" b="1" dirty="0"/>
              <a:t> </a:t>
            </a:r>
            <a:r>
              <a:rPr lang="en-US" sz="1000" b="1" dirty="0" err="1"/>
              <a:t>sutil</a:t>
            </a:r>
            <a:r>
              <a:rPr lang="en-US" sz="1000" b="1" dirty="0"/>
              <a:t> </a:t>
            </a:r>
            <a:r>
              <a:rPr lang="en-US" sz="1000" b="1" dirty="0" err="1"/>
              <a:t>juego</a:t>
            </a:r>
            <a:r>
              <a:rPr lang="en-US" sz="1000" b="1" dirty="0"/>
              <a:t> de </a:t>
            </a:r>
            <a:r>
              <a:rPr lang="en-US" sz="1000" b="1" dirty="0" err="1"/>
              <a:t>texturas</a:t>
            </a:r>
            <a:r>
              <a:rPr lang="en-US" sz="1000" b="1" dirty="0"/>
              <a:t> </a:t>
            </a:r>
            <a:r>
              <a:rPr lang="en-US" sz="1000" b="1" dirty="0" err="1"/>
              <a:t>están</a:t>
            </a:r>
            <a:r>
              <a:rPr lang="en-US" sz="1000" b="1" dirty="0"/>
              <a:t> </a:t>
            </a:r>
            <a:r>
              <a:rPr lang="en-US" sz="1000" b="1" dirty="0" err="1"/>
              <a:t>los</a:t>
            </a:r>
            <a:r>
              <a:rPr lang="en-US" sz="1000" b="1" dirty="0"/>
              <a:t> </a:t>
            </a:r>
            <a:r>
              <a:rPr lang="en-US" sz="1000" b="1" dirty="0" err="1"/>
              <a:t>zafiros</a:t>
            </a:r>
            <a:r>
              <a:rPr lang="en-US" sz="1000" b="1" dirty="0"/>
              <a:t> </a:t>
            </a:r>
            <a:r>
              <a:rPr lang="en-US" sz="1000" b="1" dirty="0" err="1"/>
              <a:t>transparentes</a:t>
            </a:r>
            <a:r>
              <a:rPr lang="en-US" sz="1000" b="1" dirty="0"/>
              <a:t> del </a:t>
            </a:r>
            <a:r>
              <a:rPr lang="en-US" sz="1000" b="1" dirty="0" err="1"/>
              <a:t>movimiento</a:t>
            </a:r>
            <a:r>
              <a:rPr lang="en-US" sz="1000" b="1" dirty="0"/>
              <a:t>, </a:t>
            </a:r>
            <a:r>
              <a:rPr lang="en-US" sz="1000" b="1" dirty="0" err="1"/>
              <a:t>una</a:t>
            </a:r>
            <a:r>
              <a:rPr lang="en-US" sz="1000" b="1" dirty="0"/>
              <a:t> </a:t>
            </a:r>
            <a:r>
              <a:rPr lang="en-US" sz="1000" b="1" dirty="0" err="1"/>
              <a:t>desviación</a:t>
            </a:r>
            <a:r>
              <a:rPr lang="en-US" sz="1000" b="1" dirty="0"/>
              <a:t> de </a:t>
            </a:r>
            <a:r>
              <a:rPr lang="en-US" sz="1000" b="1" dirty="0" err="1"/>
              <a:t>los</a:t>
            </a:r>
            <a:r>
              <a:rPr lang="en-US" sz="1000" b="1" dirty="0"/>
              <a:t> </a:t>
            </a:r>
            <a:r>
              <a:rPr lang="en-US" sz="1000" b="1" dirty="0" err="1"/>
              <a:t>convencionales</a:t>
            </a:r>
            <a:r>
              <a:rPr lang="en-US" sz="1000" b="1" dirty="0"/>
              <a:t> </a:t>
            </a:r>
            <a:r>
              <a:rPr lang="en-US" sz="1000" b="1" dirty="0" err="1"/>
              <a:t>rubíes</a:t>
            </a:r>
            <a:r>
              <a:rPr lang="en-US" sz="1000" b="1" dirty="0"/>
              <a:t> </a:t>
            </a:r>
            <a:r>
              <a:rPr lang="en-US" sz="1000" b="1" dirty="0" err="1"/>
              <a:t>sintéticos</a:t>
            </a:r>
            <a:r>
              <a:rPr lang="en-US" sz="1000" b="1" dirty="0"/>
              <a:t> </a:t>
            </a:r>
            <a:r>
              <a:rPr lang="en-US" sz="1000" b="1" dirty="0" err="1"/>
              <a:t>fucsia</a:t>
            </a:r>
            <a:r>
              <a:rPr lang="en-US" sz="1000" b="1" dirty="0"/>
              <a:t> y </a:t>
            </a:r>
            <a:r>
              <a:rPr lang="en-US" sz="1000" b="1" dirty="0" err="1"/>
              <a:t>una</a:t>
            </a:r>
            <a:r>
              <a:rPr lang="en-US" sz="1000" b="1" dirty="0"/>
              <a:t> </a:t>
            </a:r>
            <a:r>
              <a:rPr lang="en-US" sz="1000" b="1" dirty="0" err="1"/>
              <a:t>firma</a:t>
            </a:r>
            <a:r>
              <a:rPr lang="en-US" sz="1000" b="1" dirty="0"/>
              <a:t> de la </a:t>
            </a:r>
            <a:r>
              <a:rPr lang="en-US" sz="1000" b="1" dirty="0" err="1"/>
              <a:t>alta</a:t>
            </a:r>
            <a:r>
              <a:rPr lang="en-US" sz="1000" b="1" dirty="0"/>
              <a:t> </a:t>
            </a:r>
            <a:r>
              <a:rPr lang="en-US" sz="1000" b="1" dirty="0" err="1"/>
              <a:t>relojería</a:t>
            </a:r>
            <a:r>
              <a:rPr lang="en-US" sz="1000" b="1" dirty="0"/>
              <a:t> </a:t>
            </a:r>
            <a:r>
              <a:rPr lang="en-US" sz="1000" b="1" dirty="0" err="1"/>
              <a:t>contemporánea</a:t>
            </a:r>
            <a:r>
              <a:rPr lang="en-US" sz="1000" b="1" dirty="0"/>
              <a:t> </a:t>
            </a:r>
            <a:r>
              <a:rPr lang="en-US" sz="1000" b="1" dirty="0" err="1"/>
              <a:t>en</a:t>
            </a:r>
            <a:r>
              <a:rPr lang="en-US" sz="1000" b="1" dirty="0"/>
              <a:t> La Fabrique du Temps.</a:t>
            </a:r>
            <a:endParaRPr lang="en-US" sz="1000" dirty="0"/>
          </a:p>
          <a:p>
            <a:r>
              <a:rPr lang="en-US" sz="1000" b="1" dirty="0"/>
              <a:t>Con </a:t>
            </a:r>
            <a:r>
              <a:rPr lang="en-US" sz="1000" b="1" dirty="0" err="1"/>
              <a:t>el</a:t>
            </a:r>
            <a:r>
              <a:rPr lang="en-US" sz="1000" b="1" dirty="0"/>
              <a:t> debut de </a:t>
            </a:r>
            <a:r>
              <a:rPr lang="en-US" sz="1000" b="1" dirty="0" err="1"/>
              <a:t>este</a:t>
            </a:r>
            <a:r>
              <a:rPr lang="en-US" sz="1000" b="1" dirty="0"/>
              <a:t> nuevo </a:t>
            </a:r>
            <a:r>
              <a:rPr lang="en-US" sz="1000" b="1" dirty="0" err="1"/>
              <a:t>movimiento</a:t>
            </a:r>
            <a:r>
              <a:rPr lang="en-US" sz="1000" b="1" dirty="0"/>
              <a:t> </a:t>
            </a:r>
            <a:r>
              <a:rPr lang="en-US" sz="1000" b="1" dirty="0" err="1"/>
              <a:t>en</a:t>
            </a:r>
            <a:r>
              <a:rPr lang="en-US" sz="1000" b="1" dirty="0"/>
              <a:t> </a:t>
            </a:r>
            <a:r>
              <a:rPr lang="en-US" sz="1000" b="1" dirty="0" err="1"/>
              <a:t>el</a:t>
            </a:r>
            <a:r>
              <a:rPr lang="en-US" sz="1000" b="1" dirty="0"/>
              <a:t> Tambour Convergence, Louis Vuitton </a:t>
            </a:r>
            <a:r>
              <a:rPr lang="en-US" sz="1000" b="1" dirty="0" err="1"/>
              <a:t>celebra</a:t>
            </a:r>
            <a:r>
              <a:rPr lang="en-US" sz="1000" b="1" dirty="0"/>
              <a:t> </a:t>
            </a:r>
            <a:r>
              <a:rPr lang="en-US" sz="1000" b="1" dirty="0" err="1"/>
              <a:t>su</a:t>
            </a:r>
            <a:r>
              <a:rPr lang="en-US" sz="1000" b="1" dirty="0"/>
              <a:t> </a:t>
            </a:r>
            <a:r>
              <a:rPr lang="en-US" sz="1000" b="1" dirty="0" err="1"/>
              <a:t>herencia</a:t>
            </a:r>
            <a:r>
              <a:rPr lang="en-US" sz="1000" b="1" dirty="0"/>
              <a:t> </a:t>
            </a:r>
            <a:r>
              <a:rPr lang="en-US" sz="1000" b="1" dirty="0" err="1"/>
              <a:t>relojera</a:t>
            </a:r>
            <a:r>
              <a:rPr lang="en-US" sz="1000" b="1" dirty="0"/>
              <a:t> y </a:t>
            </a:r>
            <a:r>
              <a:rPr lang="en-US" sz="1000" b="1" dirty="0" err="1"/>
              <a:t>proyecta</a:t>
            </a:r>
            <a:r>
              <a:rPr lang="en-US" sz="1000" b="1" dirty="0"/>
              <a:t> la </a:t>
            </a:r>
            <a:r>
              <a:rPr lang="en-US" sz="1000" b="1" dirty="0" err="1"/>
              <a:t>promesa</a:t>
            </a:r>
            <a:r>
              <a:rPr lang="en-US" sz="1000" b="1" dirty="0"/>
              <a:t> de </a:t>
            </a:r>
            <a:r>
              <a:rPr lang="en-US" sz="1000" b="1" dirty="0" err="1"/>
              <a:t>su</a:t>
            </a:r>
            <a:r>
              <a:rPr lang="en-US" sz="1000" b="1" dirty="0"/>
              <a:t> </a:t>
            </a:r>
            <a:r>
              <a:rPr lang="en-US" sz="1000" b="1" dirty="0" err="1"/>
              <a:t>futuro</a:t>
            </a:r>
            <a:r>
              <a:rPr lang="en-US" sz="1000" b="1" dirty="0"/>
              <a:t> </a:t>
            </a:r>
            <a:r>
              <a:rPr lang="en-US" sz="1000" b="1" dirty="0" err="1"/>
              <a:t>relojero</a:t>
            </a:r>
            <a:r>
              <a:rPr lang="en-US" sz="1000" b="1" dirty="0"/>
              <a:t>. </a:t>
            </a:r>
            <a:r>
              <a:rPr lang="en-US" sz="1000" b="1" dirty="0" err="1"/>
              <a:t>Oculto</a:t>
            </a:r>
            <a:r>
              <a:rPr lang="en-US" sz="1000" b="1" dirty="0"/>
              <a:t> </a:t>
            </a:r>
            <a:r>
              <a:rPr lang="en-US" sz="1000" b="1" dirty="0" err="1"/>
              <a:t>por</a:t>
            </a:r>
            <a:r>
              <a:rPr lang="en-US" sz="1000" b="1" dirty="0"/>
              <a:t> </a:t>
            </a:r>
            <a:r>
              <a:rPr lang="en-US" sz="1000" b="1" dirty="0" err="1"/>
              <a:t>el</a:t>
            </a:r>
            <a:r>
              <a:rPr lang="en-US" sz="1000" b="1" dirty="0"/>
              <a:t> volante, solo visible para </a:t>
            </a:r>
            <a:r>
              <a:rPr lang="en-US" sz="1000" b="1" dirty="0" err="1"/>
              <a:t>los</a:t>
            </a:r>
            <a:r>
              <a:rPr lang="en-US" sz="1000" b="1" dirty="0"/>
              <a:t> ojos </a:t>
            </a:r>
            <a:r>
              <a:rPr lang="en-US" sz="1000" b="1" dirty="0" err="1"/>
              <a:t>más</a:t>
            </a:r>
            <a:r>
              <a:rPr lang="en-US" sz="1000" b="1" dirty="0"/>
              <a:t> </a:t>
            </a:r>
            <a:r>
              <a:rPr lang="en-US" sz="1000" b="1" dirty="0" err="1"/>
              <a:t>agudos</a:t>
            </a:r>
            <a:r>
              <a:rPr lang="en-US" sz="1000" b="1" dirty="0"/>
              <a:t>, </a:t>
            </a:r>
            <a:r>
              <a:rPr lang="en-US" sz="1000" b="1" dirty="0" err="1"/>
              <a:t>está</a:t>
            </a:r>
            <a:r>
              <a:rPr lang="en-US" sz="1000" b="1" dirty="0"/>
              <a:t> la </a:t>
            </a:r>
            <a:r>
              <a:rPr lang="en-US" sz="1000" b="1" dirty="0" err="1"/>
              <a:t>marca</a:t>
            </a:r>
            <a:r>
              <a:rPr lang="en-US" sz="1000" b="1" dirty="0"/>
              <a:t> del </a:t>
            </a:r>
            <a:r>
              <a:rPr lang="en-US" sz="1000" b="1" dirty="0" err="1"/>
              <a:t>fabricante</a:t>
            </a:r>
            <a:r>
              <a:rPr lang="en-US" sz="1000" b="1" dirty="0"/>
              <a:t> que </a:t>
            </a:r>
            <a:r>
              <a:rPr lang="en-US" sz="1000" b="1" dirty="0" err="1"/>
              <a:t>representa</a:t>
            </a:r>
            <a:r>
              <a:rPr lang="en-US" sz="1000" b="1" dirty="0"/>
              <a:t> </a:t>
            </a:r>
            <a:r>
              <a:rPr lang="en-US" sz="1000" b="1" dirty="0" err="1"/>
              <a:t>esta</a:t>
            </a:r>
            <a:r>
              <a:rPr lang="en-US" sz="1000" b="1" dirty="0"/>
              <a:t> </a:t>
            </a:r>
            <a:r>
              <a:rPr lang="en-US" sz="1000" b="1" dirty="0" err="1"/>
              <a:t>promesa</a:t>
            </a:r>
            <a:r>
              <a:rPr lang="en-US" sz="1000" b="1" dirty="0"/>
              <a:t>: </a:t>
            </a:r>
            <a:r>
              <a:rPr lang="en-US" sz="1000" b="1" dirty="0" err="1"/>
              <a:t>el</a:t>
            </a:r>
            <a:r>
              <a:rPr lang="en-US" sz="1000" b="1" dirty="0"/>
              <a:t> </a:t>
            </a:r>
            <a:r>
              <a:rPr lang="en-US" sz="1000" b="1" dirty="0" err="1"/>
              <a:t>poinçon</a:t>
            </a:r>
            <a:r>
              <a:rPr lang="en-US" sz="1000" b="1" dirty="0"/>
              <a:t> LFT de La Fabrique du Temps Louis Vuitton.</a:t>
            </a:r>
            <a:endParaRPr lang="en-US" sz="1000" dirty="0"/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1737</Words>
  <Application>Microsoft Office PowerPoint</Application>
  <PresentationFormat>Personalizado</PresentationFormat>
  <Paragraphs>88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>ComeBack A/R,1</dc:subject>
  <dc:creator>Administracion</dc:creator>
  <cp:lastModifiedBy>Analitica-3</cp:lastModifiedBy>
  <cp:revision>1</cp:revision>
  <dcterms:created xsi:type="dcterms:W3CDTF">2025-01-22T17:39:22Z</dcterms:created>
  <dcterms:modified xsi:type="dcterms:W3CDTF">2025-02-06T23:43:40Z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2024-12-17T00:00:00Z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2025-01-22T00:00:00Z</vt:filetime>
  </property>
  <property fmtid="{D5CDD505-2E9C-101B-9397-08002B2CF9AE}" pid="5" name="Producer">
    <vt:lpwstr>Adobe PDF Library 17.0</vt:lpwstr>
  </property>
</Properties>
</file>